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258" r:id="rId3"/>
    <p:sldId id="260" r:id="rId4"/>
    <p:sldId id="261" r:id="rId5"/>
    <p:sldId id="296" r:id="rId6"/>
    <p:sldId id="26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2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8" r:id="rId35"/>
    <p:sldId id="309" r:id="rId36"/>
    <p:sldId id="311" r:id="rId37"/>
    <p:sldId id="330" r:id="rId38"/>
    <p:sldId id="310" r:id="rId39"/>
  </p:sldIdLst>
  <p:sldSz cx="9144000" cy="5143500" type="screen16x9"/>
  <p:notesSz cx="6858000" cy="9144000"/>
  <p:embeddedFontLst>
    <p:embeddedFont>
      <p:font typeface="Albert Sans" panose="02020500000000000000" charset="0"/>
      <p:regular r:id="rId41"/>
      <p:bold r:id="rId42"/>
      <p:italic r:id="rId43"/>
      <p:boldItalic r:id="rId44"/>
    </p:embeddedFont>
    <p:embeddedFont>
      <p:font typeface="Albert Sans Medium" panose="02020500000000000000" charset="0"/>
      <p:regular r:id="rId45"/>
      <p:bold r:id="rId46"/>
      <p:italic r:id="rId47"/>
      <p:boldItalic r:id="rId48"/>
    </p:embeddedFont>
    <p:embeddedFont>
      <p:font typeface="Bebas Neue" panose="02020500000000000000" charset="0"/>
      <p:regular r:id="rId49"/>
    </p:embeddedFont>
    <p:embeddedFont>
      <p:font typeface="Miriam Libre" panose="00000500000000000000" pitchFamily="2" charset="-79"/>
      <p:regular r:id="rId50"/>
      <p:bold r:id="rId51"/>
    </p:embeddedFont>
    <p:embeddedFont>
      <p:font typeface="Nunito Light" pitchFamily="2" charset="0"/>
      <p:regular r:id="rId52"/>
      <p: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微軟正黑體" panose="020B0604030504040204" pitchFamily="34" charset="-12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FC3E9-35BE-3948-5337-62D1C7E4DDCF}" v="194" dt="2023-06-05T15:25:11.711"/>
    <p1510:client id="{6B91CD4D-DAF9-4497-1E34-C8A94C020A45}" v="695" dt="2023-06-05T09:34:27.424"/>
    <p1510:client id="{FC3F129C-C9B1-4CC1-887E-01B3307D890E}" v="7" dt="2023-06-05T19:19:38.441"/>
  </p1510:revLst>
</p1510:revInfo>
</file>

<file path=ppt/tableStyles.xml><?xml version="1.0" encoding="utf-8"?>
<a:tblStyleLst xmlns:a="http://schemas.openxmlformats.org/drawingml/2006/main" def="{5EE2AF78-BF2D-4684-BD32-E41BBDFE18F6}">
  <a:tblStyle styleId="{5EE2AF78-BF2D-4684-BD32-E41BBDFE18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B603DD-5083-4E69-8F12-C5CE380AAD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芃予" userId="bbd08661-71ab-4297-ab11-c1fc5a78791a" providerId="ADAL" clId="{FC3F129C-C9B1-4CC1-887E-01B3307D890E}"/>
    <pc:docChg chg="custSel addSld modSld sldOrd">
      <pc:chgData name="鄭芃予" userId="bbd08661-71ab-4297-ab11-c1fc5a78791a" providerId="ADAL" clId="{FC3F129C-C9B1-4CC1-887E-01B3307D890E}" dt="2023-06-05T19:22:31.546" v="389" actId="20577"/>
      <pc:docMkLst>
        <pc:docMk/>
      </pc:docMkLst>
      <pc:sldChg chg="addSp delSp mod">
        <pc:chgData name="鄭芃予" userId="bbd08661-71ab-4297-ab11-c1fc5a78791a" providerId="ADAL" clId="{FC3F129C-C9B1-4CC1-887E-01B3307D890E}" dt="2023-06-05T17:03:09.605" v="2" actId="478"/>
        <pc:sldMkLst>
          <pc:docMk/>
          <pc:sldMk cId="3909689362" sldId="323"/>
        </pc:sldMkLst>
        <pc:picChg chg="add del">
          <ac:chgData name="鄭芃予" userId="bbd08661-71ab-4297-ab11-c1fc5a78791a" providerId="ADAL" clId="{FC3F129C-C9B1-4CC1-887E-01B3307D890E}" dt="2023-06-05T17:03:09.605" v="2" actId="478"/>
          <ac:picMkLst>
            <pc:docMk/>
            <pc:sldMk cId="3909689362" sldId="323"/>
            <ac:picMk id="6" creationId="{3B0F39C2-CD66-A241-5DB1-196E8CDAE36F}"/>
          </ac:picMkLst>
        </pc:picChg>
      </pc:sldChg>
      <pc:sldChg chg="delSp modSp add mod">
        <pc:chgData name="鄭芃予" userId="bbd08661-71ab-4297-ab11-c1fc5a78791a" providerId="ADAL" clId="{FC3F129C-C9B1-4CC1-887E-01B3307D890E}" dt="2023-06-05T17:05:33.125" v="63" actId="2711"/>
        <pc:sldMkLst>
          <pc:docMk/>
          <pc:sldMk cId="3280541412" sldId="324"/>
        </pc:sldMkLst>
        <pc:spChg chg="mod">
          <ac:chgData name="鄭芃予" userId="bbd08661-71ab-4297-ab11-c1fc5a78791a" providerId="ADAL" clId="{FC3F129C-C9B1-4CC1-887E-01B3307D890E}" dt="2023-06-05T17:03:59.940" v="35" actId="2711"/>
          <ac:spMkLst>
            <pc:docMk/>
            <pc:sldMk cId="3280541412" sldId="324"/>
            <ac:spMk id="3" creationId="{EE810C8E-D093-64AF-7120-6842F1AA6357}"/>
          </ac:spMkLst>
        </pc:spChg>
        <pc:spChg chg="mod">
          <ac:chgData name="鄭芃予" userId="bbd08661-71ab-4297-ab11-c1fc5a78791a" providerId="ADAL" clId="{FC3F129C-C9B1-4CC1-887E-01B3307D890E}" dt="2023-06-05T17:05:33.125" v="63" actId="2711"/>
          <ac:spMkLst>
            <pc:docMk/>
            <pc:sldMk cId="3280541412" sldId="324"/>
            <ac:spMk id="5" creationId="{87CA1330-E60F-AC04-5C49-299A8C7F240B}"/>
          </ac:spMkLst>
        </pc:spChg>
        <pc:picChg chg="del">
          <ac:chgData name="鄭芃予" userId="bbd08661-71ab-4297-ab11-c1fc5a78791a" providerId="ADAL" clId="{FC3F129C-C9B1-4CC1-887E-01B3307D890E}" dt="2023-06-05T17:03:21.558" v="5" actId="478"/>
          <ac:picMkLst>
            <pc:docMk/>
            <pc:sldMk cId="3280541412" sldId="324"/>
            <ac:picMk id="4" creationId="{9DCCDB3B-5F65-AD78-3FFE-FF6DE0AE4063}"/>
          </ac:picMkLst>
        </pc:picChg>
        <pc:picChg chg="mod">
          <ac:chgData name="鄭芃予" userId="bbd08661-71ab-4297-ab11-c1fc5a78791a" providerId="ADAL" clId="{FC3F129C-C9B1-4CC1-887E-01B3307D890E}" dt="2023-06-05T17:03:37.904" v="10" actId="14100"/>
          <ac:picMkLst>
            <pc:docMk/>
            <pc:sldMk cId="3280541412" sldId="324"/>
            <ac:picMk id="6" creationId="{3B0F39C2-CD66-A241-5DB1-196E8CDAE36F}"/>
          </ac:picMkLst>
        </pc:picChg>
      </pc:sldChg>
      <pc:sldChg chg="addSp delSp modSp add mod">
        <pc:chgData name="鄭芃予" userId="bbd08661-71ab-4297-ab11-c1fc5a78791a" providerId="ADAL" clId="{FC3F129C-C9B1-4CC1-887E-01B3307D890E}" dt="2023-06-05T17:08:47.687" v="124" actId="20577"/>
        <pc:sldMkLst>
          <pc:docMk/>
          <pc:sldMk cId="3200678837" sldId="325"/>
        </pc:sldMkLst>
        <pc:spChg chg="mod">
          <ac:chgData name="鄭芃予" userId="bbd08661-71ab-4297-ab11-c1fc5a78791a" providerId="ADAL" clId="{FC3F129C-C9B1-4CC1-887E-01B3307D890E}" dt="2023-06-05T17:08:15.257" v="96" actId="20577"/>
          <ac:spMkLst>
            <pc:docMk/>
            <pc:sldMk cId="3200678837" sldId="325"/>
            <ac:spMk id="3" creationId="{EE810C8E-D093-64AF-7120-6842F1AA6357}"/>
          </ac:spMkLst>
        </pc:spChg>
        <pc:spChg chg="mod">
          <ac:chgData name="鄭芃予" userId="bbd08661-71ab-4297-ab11-c1fc5a78791a" providerId="ADAL" clId="{FC3F129C-C9B1-4CC1-887E-01B3307D890E}" dt="2023-06-05T17:08:47.687" v="124" actId="20577"/>
          <ac:spMkLst>
            <pc:docMk/>
            <pc:sldMk cId="3200678837" sldId="325"/>
            <ac:spMk id="5" creationId="{87CA1330-E60F-AC04-5C49-299A8C7F240B}"/>
          </ac:spMkLst>
        </pc:spChg>
        <pc:picChg chg="add mod">
          <ac:chgData name="鄭芃予" userId="bbd08661-71ab-4297-ab11-c1fc5a78791a" providerId="ADAL" clId="{FC3F129C-C9B1-4CC1-887E-01B3307D890E}" dt="2023-06-05T17:06:44.570" v="71" actId="14100"/>
          <ac:picMkLst>
            <pc:docMk/>
            <pc:sldMk cId="3200678837" sldId="325"/>
            <ac:picMk id="4" creationId="{46CC6F45-D953-0585-D463-4390CE5F944B}"/>
          </ac:picMkLst>
        </pc:picChg>
        <pc:picChg chg="del">
          <ac:chgData name="鄭芃予" userId="bbd08661-71ab-4297-ab11-c1fc5a78791a" providerId="ADAL" clId="{FC3F129C-C9B1-4CC1-887E-01B3307D890E}" dt="2023-06-05T17:06:20.957" v="65" actId="478"/>
          <ac:picMkLst>
            <pc:docMk/>
            <pc:sldMk cId="3200678837" sldId="325"/>
            <ac:picMk id="6" creationId="{3B0F39C2-CD66-A241-5DB1-196E8CDAE36F}"/>
          </ac:picMkLst>
        </pc:picChg>
        <pc:picChg chg="add del">
          <ac:chgData name="鄭芃予" userId="bbd08661-71ab-4297-ab11-c1fc5a78791a" providerId="ADAL" clId="{FC3F129C-C9B1-4CC1-887E-01B3307D890E}" dt="2023-06-05T17:07:43.627" v="74" actId="478"/>
          <ac:picMkLst>
            <pc:docMk/>
            <pc:sldMk cId="3200678837" sldId="325"/>
            <ac:picMk id="8" creationId="{D459DD9B-7D57-A1A6-3718-9A69D5663446}"/>
          </ac:picMkLst>
        </pc:picChg>
      </pc:sldChg>
      <pc:sldChg chg="delSp modSp add mod">
        <pc:chgData name="鄭芃予" userId="bbd08661-71ab-4297-ab11-c1fc5a78791a" providerId="ADAL" clId="{FC3F129C-C9B1-4CC1-887E-01B3307D890E}" dt="2023-06-05T18:12:47.249" v="178" actId="20577"/>
        <pc:sldMkLst>
          <pc:docMk/>
          <pc:sldMk cId="885681338" sldId="326"/>
        </pc:sldMkLst>
        <pc:spChg chg="mod">
          <ac:chgData name="鄭芃予" userId="bbd08661-71ab-4297-ab11-c1fc5a78791a" providerId="ADAL" clId="{FC3F129C-C9B1-4CC1-887E-01B3307D890E}" dt="2023-06-05T17:08:57.601" v="125"/>
          <ac:spMkLst>
            <pc:docMk/>
            <pc:sldMk cId="885681338" sldId="326"/>
            <ac:spMk id="3" creationId="{EE810C8E-D093-64AF-7120-6842F1AA6357}"/>
          </ac:spMkLst>
        </pc:spChg>
        <pc:spChg chg="mod">
          <ac:chgData name="鄭芃予" userId="bbd08661-71ab-4297-ab11-c1fc5a78791a" providerId="ADAL" clId="{FC3F129C-C9B1-4CC1-887E-01B3307D890E}" dt="2023-06-05T18:12:47.249" v="178" actId="20577"/>
          <ac:spMkLst>
            <pc:docMk/>
            <pc:sldMk cId="885681338" sldId="326"/>
            <ac:spMk id="5" creationId="{87CA1330-E60F-AC04-5C49-299A8C7F240B}"/>
          </ac:spMkLst>
        </pc:spChg>
        <pc:picChg chg="del">
          <ac:chgData name="鄭芃予" userId="bbd08661-71ab-4297-ab11-c1fc5a78791a" providerId="ADAL" clId="{FC3F129C-C9B1-4CC1-887E-01B3307D890E}" dt="2023-06-05T17:07:48.579" v="76" actId="478"/>
          <ac:picMkLst>
            <pc:docMk/>
            <pc:sldMk cId="885681338" sldId="326"/>
            <ac:picMk id="4" creationId="{46CC6F45-D953-0585-D463-4390CE5F944B}"/>
          </ac:picMkLst>
        </pc:picChg>
        <pc:picChg chg="mod">
          <ac:chgData name="鄭芃予" userId="bbd08661-71ab-4297-ab11-c1fc5a78791a" providerId="ADAL" clId="{FC3F129C-C9B1-4CC1-887E-01B3307D890E}" dt="2023-06-05T17:08:01.754" v="80" actId="14100"/>
          <ac:picMkLst>
            <pc:docMk/>
            <pc:sldMk cId="885681338" sldId="326"/>
            <ac:picMk id="8" creationId="{D459DD9B-7D57-A1A6-3718-9A69D5663446}"/>
          </ac:picMkLst>
        </pc:picChg>
      </pc:sldChg>
      <pc:sldChg chg="addSp delSp modSp add mod">
        <pc:chgData name="鄭芃予" userId="bbd08661-71ab-4297-ab11-c1fc5a78791a" providerId="ADAL" clId="{FC3F129C-C9B1-4CC1-887E-01B3307D890E}" dt="2023-06-05T18:36:14.101" v="251" actId="478"/>
        <pc:sldMkLst>
          <pc:docMk/>
          <pc:sldMk cId="1638735613" sldId="327"/>
        </pc:sldMkLst>
        <pc:spChg chg="mod">
          <ac:chgData name="鄭芃予" userId="bbd08661-71ab-4297-ab11-c1fc5a78791a" providerId="ADAL" clId="{FC3F129C-C9B1-4CC1-887E-01B3307D890E}" dt="2023-06-05T18:13:35.585" v="243" actId="20577"/>
          <ac:spMkLst>
            <pc:docMk/>
            <pc:sldMk cId="1638735613" sldId="327"/>
            <ac:spMk id="5" creationId="{87CA1330-E60F-AC04-5C49-299A8C7F240B}"/>
          </ac:spMkLst>
        </pc:spChg>
        <pc:picChg chg="add mod">
          <ac:chgData name="鄭芃予" userId="bbd08661-71ab-4297-ab11-c1fc5a78791a" providerId="ADAL" clId="{FC3F129C-C9B1-4CC1-887E-01B3307D890E}" dt="2023-06-05T18:13:19.006" v="184" actId="14100"/>
          <ac:picMkLst>
            <pc:docMk/>
            <pc:sldMk cId="1638735613" sldId="327"/>
            <ac:picMk id="4" creationId="{A2EE3BE9-4061-E06C-F0BC-952A862A5191}"/>
          </ac:picMkLst>
        </pc:picChg>
        <pc:picChg chg="add mod">
          <ac:chgData name="鄭芃予" userId="bbd08661-71ab-4297-ab11-c1fc5a78791a" providerId="ADAL" clId="{FC3F129C-C9B1-4CC1-887E-01B3307D890E}" dt="2023-06-05T18:14:31.689" v="248" actId="1076"/>
          <ac:picMkLst>
            <pc:docMk/>
            <pc:sldMk cId="1638735613" sldId="327"/>
            <ac:picMk id="7" creationId="{6DCC779A-74A1-6EA1-87B9-2644905B3F72}"/>
          </ac:picMkLst>
        </pc:picChg>
        <pc:picChg chg="del">
          <ac:chgData name="鄭芃予" userId="bbd08661-71ab-4297-ab11-c1fc5a78791a" providerId="ADAL" clId="{FC3F129C-C9B1-4CC1-887E-01B3307D890E}" dt="2023-06-05T18:13:10.700" v="180" actId="478"/>
          <ac:picMkLst>
            <pc:docMk/>
            <pc:sldMk cId="1638735613" sldId="327"/>
            <ac:picMk id="8" creationId="{D459DD9B-7D57-A1A6-3718-9A69D5663446}"/>
          </ac:picMkLst>
        </pc:picChg>
        <pc:picChg chg="add del">
          <ac:chgData name="鄭芃予" userId="bbd08661-71ab-4297-ab11-c1fc5a78791a" providerId="ADAL" clId="{FC3F129C-C9B1-4CC1-887E-01B3307D890E}" dt="2023-06-05T18:36:14.101" v="251" actId="478"/>
          <ac:picMkLst>
            <pc:docMk/>
            <pc:sldMk cId="1638735613" sldId="327"/>
            <ac:picMk id="10" creationId="{9D237D1C-1F28-7035-4F00-304FCF2D047B}"/>
          </ac:picMkLst>
        </pc:picChg>
      </pc:sldChg>
      <pc:sldChg chg="addSp delSp modSp add mod">
        <pc:chgData name="鄭芃予" userId="bbd08661-71ab-4297-ab11-c1fc5a78791a" providerId="ADAL" clId="{FC3F129C-C9B1-4CC1-887E-01B3307D890E}" dt="2023-06-05T19:22:31.546" v="389" actId="20577"/>
        <pc:sldMkLst>
          <pc:docMk/>
          <pc:sldMk cId="3431520511" sldId="328"/>
        </pc:sldMkLst>
        <pc:spChg chg="mod">
          <ac:chgData name="鄭芃予" userId="bbd08661-71ab-4297-ab11-c1fc5a78791a" providerId="ADAL" clId="{FC3F129C-C9B1-4CC1-887E-01B3307D890E}" dt="2023-06-05T19:22:31.546" v="389" actId="20577"/>
          <ac:spMkLst>
            <pc:docMk/>
            <pc:sldMk cId="3431520511" sldId="328"/>
            <ac:spMk id="3" creationId="{EE810C8E-D093-64AF-7120-6842F1AA6357}"/>
          </ac:spMkLst>
        </pc:spChg>
        <pc:spChg chg="mod">
          <ac:chgData name="鄭芃予" userId="bbd08661-71ab-4297-ab11-c1fc5a78791a" providerId="ADAL" clId="{FC3F129C-C9B1-4CC1-887E-01B3307D890E}" dt="2023-06-05T19:15:48.521" v="337" actId="20577"/>
          <ac:spMkLst>
            <pc:docMk/>
            <pc:sldMk cId="3431520511" sldId="328"/>
            <ac:spMk id="5" creationId="{87CA1330-E60F-AC04-5C49-299A8C7F240B}"/>
          </ac:spMkLst>
        </pc:spChg>
        <pc:picChg chg="del">
          <ac:chgData name="鄭芃予" userId="bbd08661-71ab-4297-ab11-c1fc5a78791a" providerId="ADAL" clId="{FC3F129C-C9B1-4CC1-887E-01B3307D890E}" dt="2023-06-05T18:36:18.107" v="253" actId="478"/>
          <ac:picMkLst>
            <pc:docMk/>
            <pc:sldMk cId="3431520511" sldId="328"/>
            <ac:picMk id="4" creationId="{A2EE3BE9-4061-E06C-F0BC-952A862A5191}"/>
          </ac:picMkLst>
        </pc:picChg>
        <pc:picChg chg="add del mod">
          <ac:chgData name="鄭芃予" userId="bbd08661-71ab-4297-ab11-c1fc5a78791a" providerId="ADAL" clId="{FC3F129C-C9B1-4CC1-887E-01B3307D890E}" dt="2023-06-05T19:19:54.092" v="346" actId="478"/>
          <ac:picMkLst>
            <pc:docMk/>
            <pc:sldMk cId="3431520511" sldId="328"/>
            <ac:picMk id="6" creationId="{F3812C79-1432-40CD-49C0-DEE204BFD3D1}"/>
          </ac:picMkLst>
        </pc:picChg>
        <pc:picChg chg="del">
          <ac:chgData name="鄭芃予" userId="bbd08661-71ab-4297-ab11-c1fc5a78791a" providerId="ADAL" clId="{FC3F129C-C9B1-4CC1-887E-01B3307D890E}" dt="2023-06-05T18:36:23.163" v="258" actId="478"/>
          <ac:picMkLst>
            <pc:docMk/>
            <pc:sldMk cId="3431520511" sldId="328"/>
            <ac:picMk id="7" creationId="{6DCC779A-74A1-6EA1-87B9-2644905B3F72}"/>
          </ac:picMkLst>
        </pc:picChg>
        <pc:picChg chg="add del mod">
          <ac:chgData name="鄭芃予" userId="bbd08661-71ab-4297-ab11-c1fc5a78791a" providerId="ADAL" clId="{FC3F129C-C9B1-4CC1-887E-01B3307D890E}" dt="2023-06-05T19:19:58.546" v="348" actId="478"/>
          <ac:picMkLst>
            <pc:docMk/>
            <pc:sldMk cId="3431520511" sldId="328"/>
            <ac:picMk id="9" creationId="{C413A33D-5AE5-481B-E4D0-3CEAB4DE9D4C}"/>
          </ac:picMkLst>
        </pc:picChg>
        <pc:picChg chg="del mod">
          <ac:chgData name="鄭芃予" userId="bbd08661-71ab-4297-ab11-c1fc5a78791a" providerId="ADAL" clId="{FC3F129C-C9B1-4CC1-887E-01B3307D890E}" dt="2023-06-05T19:19:55.544" v="347" actId="478"/>
          <ac:picMkLst>
            <pc:docMk/>
            <pc:sldMk cId="3431520511" sldId="328"/>
            <ac:picMk id="10" creationId="{9D237D1C-1F28-7035-4F00-304FCF2D047B}"/>
          </ac:picMkLst>
        </pc:picChg>
        <pc:picChg chg="add mod">
          <ac:chgData name="鄭芃予" userId="bbd08661-71ab-4297-ab11-c1fc5a78791a" providerId="ADAL" clId="{FC3F129C-C9B1-4CC1-887E-01B3307D890E}" dt="2023-06-05T19:22:21.170" v="377" actId="1076"/>
          <ac:picMkLst>
            <pc:docMk/>
            <pc:sldMk cId="3431520511" sldId="328"/>
            <ac:picMk id="12" creationId="{64593B57-FD32-F63C-52FE-21AB8CC03403}"/>
          </ac:picMkLst>
        </pc:picChg>
        <pc:picChg chg="add del mod">
          <ac:chgData name="鄭芃予" userId="bbd08661-71ab-4297-ab11-c1fc5a78791a" providerId="ADAL" clId="{FC3F129C-C9B1-4CC1-887E-01B3307D890E}" dt="2023-06-05T19:19:35.224" v="340" actId="478"/>
          <ac:picMkLst>
            <pc:docMk/>
            <pc:sldMk cId="3431520511" sldId="328"/>
            <ac:picMk id="13" creationId="{535E434B-CAD8-3CED-AFD8-6940168FFC5F}"/>
          </ac:picMkLst>
        </pc:picChg>
        <pc:picChg chg="add mod">
          <ac:chgData name="鄭芃予" userId="bbd08661-71ab-4297-ab11-c1fc5a78791a" providerId="ADAL" clId="{FC3F129C-C9B1-4CC1-887E-01B3307D890E}" dt="2023-06-05T19:22:13.416" v="375" actId="1076"/>
          <ac:picMkLst>
            <pc:docMk/>
            <pc:sldMk cId="3431520511" sldId="328"/>
            <ac:picMk id="15" creationId="{BA94ECA0-01C7-4065-62D9-452E978CE82F}"/>
          </ac:picMkLst>
        </pc:picChg>
        <pc:picChg chg="add mod">
          <ac:chgData name="鄭芃予" userId="bbd08661-71ab-4297-ab11-c1fc5a78791a" providerId="ADAL" clId="{FC3F129C-C9B1-4CC1-887E-01B3307D890E}" dt="2023-06-05T19:22:15.052" v="376" actId="1076"/>
          <ac:picMkLst>
            <pc:docMk/>
            <pc:sldMk cId="3431520511" sldId="328"/>
            <ac:picMk id="17" creationId="{80151B75-65B2-7FAA-A79C-C212C132A737}"/>
          </ac:picMkLst>
        </pc:picChg>
      </pc:sldChg>
      <pc:sldChg chg="delSp add mod ord">
        <pc:chgData name="鄭芃予" userId="bbd08661-71ab-4297-ab11-c1fc5a78791a" providerId="ADAL" clId="{FC3F129C-C9B1-4CC1-887E-01B3307D890E}" dt="2023-06-05T19:19:49.729" v="344"/>
        <pc:sldMkLst>
          <pc:docMk/>
          <pc:sldMk cId="4016171273" sldId="329"/>
        </pc:sldMkLst>
        <pc:picChg chg="del">
          <ac:chgData name="鄭芃予" userId="bbd08661-71ab-4297-ab11-c1fc5a78791a" providerId="ADAL" clId="{FC3F129C-C9B1-4CC1-887E-01B3307D890E}" dt="2023-06-05T19:19:44.644" v="342" actId="478"/>
          <ac:picMkLst>
            <pc:docMk/>
            <pc:sldMk cId="4016171273" sldId="329"/>
            <ac:picMk id="12" creationId="{64593B57-FD32-F63C-52FE-21AB8CC03403}"/>
          </ac:picMkLst>
        </pc:picChg>
      </pc:sldChg>
    </pc:docChg>
  </pc:docChgLst>
  <pc:docChgLst>
    <pc:chgData name="林彧頎" userId="S::a1105505@o365.nuk.edu.tw::78292564-edc9-4d5b-8c03-fefe9a50f441" providerId="AD" clId="Web-{6B91CD4D-DAF9-4497-1E34-C8A94C020A45}"/>
    <pc:docChg chg="addSld delSld modSld">
      <pc:chgData name="林彧頎" userId="S::a1105505@o365.nuk.edu.tw::78292564-edc9-4d5b-8c03-fefe9a50f441" providerId="AD" clId="Web-{6B91CD4D-DAF9-4497-1E34-C8A94C020A45}" dt="2023-06-05T09:34:27.424" v="499" actId="20577"/>
      <pc:docMkLst>
        <pc:docMk/>
      </pc:docMkLst>
      <pc:sldChg chg="modSp">
        <pc:chgData name="林彧頎" userId="S::a1105505@o365.nuk.edu.tw::78292564-edc9-4d5b-8c03-fefe9a50f441" providerId="AD" clId="Web-{6B91CD4D-DAF9-4497-1E34-C8A94C020A45}" dt="2023-06-05T09:07:11.163" v="66" actId="20577"/>
        <pc:sldMkLst>
          <pc:docMk/>
          <pc:sldMk cId="0" sldId="256"/>
        </pc:sldMkLst>
        <pc:spChg chg="mod">
          <ac:chgData name="林彧頎" userId="S::a1105505@o365.nuk.edu.tw::78292564-edc9-4d5b-8c03-fefe9a50f441" providerId="AD" clId="Web-{6B91CD4D-DAF9-4497-1E34-C8A94C020A45}" dt="2023-06-05T09:06:36.473" v="50" actId="20577"/>
          <ac:spMkLst>
            <pc:docMk/>
            <pc:sldMk cId="0" sldId="256"/>
            <ac:spMk id="246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07:11.163" v="66" actId="20577"/>
          <ac:spMkLst>
            <pc:docMk/>
            <pc:sldMk cId="0" sldId="256"/>
            <ac:spMk id="247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6B91CD4D-DAF9-4497-1E34-C8A94C020A45}" dt="2023-06-05T09:07:16.210" v="67"/>
        <pc:sldMkLst>
          <pc:docMk/>
          <pc:sldMk cId="0" sldId="257"/>
        </pc:sldMkLst>
      </pc:sldChg>
      <pc:sldChg chg="addSp delSp modSp">
        <pc:chgData name="林彧頎" userId="S::a1105505@o365.nuk.edu.tw::78292564-edc9-4d5b-8c03-fefe9a50f441" providerId="AD" clId="Web-{6B91CD4D-DAF9-4497-1E34-C8A94C020A45}" dt="2023-06-05T09:10:44.444" v="110" actId="1076"/>
        <pc:sldMkLst>
          <pc:docMk/>
          <pc:sldMk cId="0" sldId="258"/>
        </pc:sldMkLst>
        <pc:spChg chg="add del mod">
          <ac:chgData name="林彧頎" userId="S::a1105505@o365.nuk.edu.tw::78292564-edc9-4d5b-8c03-fefe9a50f441" providerId="AD" clId="Web-{6B91CD4D-DAF9-4497-1E34-C8A94C020A45}" dt="2023-06-05T09:09:39.736" v="84"/>
          <ac:spMkLst>
            <pc:docMk/>
            <pc:sldMk cId="0" sldId="258"/>
            <ac:spMk id="3" creationId="{1CB02173-4A9F-1EF7-2FC2-FC55B64F3F3C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09:39.861" v="85"/>
          <ac:spMkLst>
            <pc:docMk/>
            <pc:sldMk cId="0" sldId="258"/>
            <ac:spMk id="5" creationId="{9C58E7F5-A77F-BA41-2610-CA0918618F76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09:39.877" v="86"/>
          <ac:spMkLst>
            <pc:docMk/>
            <pc:sldMk cId="0" sldId="258"/>
            <ac:spMk id="7" creationId="{F4A8D026-D336-47F4-83C6-D01C30DF5B1A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09:40.549" v="87"/>
          <ac:spMkLst>
            <pc:docMk/>
            <pc:sldMk cId="0" sldId="258"/>
            <ac:spMk id="9" creationId="{999B7CF4-CE26-7C19-7C2D-BF429F821F28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397" v="103" actId="1076"/>
          <ac:spMkLst>
            <pc:docMk/>
            <pc:sldMk cId="0" sldId="258"/>
            <ac:spMk id="275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44" v="110" actId="1076"/>
          <ac:spMkLst>
            <pc:docMk/>
            <pc:sldMk cId="0" sldId="258"/>
            <ac:spMk id="276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397" v="104" actId="1076"/>
          <ac:spMkLst>
            <pc:docMk/>
            <pc:sldMk cId="0" sldId="258"/>
            <ac:spMk id="277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09:32.720" v="80"/>
          <ac:spMkLst>
            <pc:docMk/>
            <pc:sldMk cId="0" sldId="258"/>
            <ac:spMk id="278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28" v="108" actId="1076"/>
          <ac:spMkLst>
            <pc:docMk/>
            <pc:sldMk cId="0" sldId="258"/>
            <ac:spMk id="279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09:33.251" v="82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13" v="105" actId="1076"/>
          <ac:spMkLst>
            <pc:docMk/>
            <pc:sldMk cId="0" sldId="258"/>
            <ac:spMk id="281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13" v="106" actId="1076"/>
          <ac:spMkLst>
            <pc:docMk/>
            <pc:sldMk cId="0" sldId="258"/>
            <ac:spMk id="282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44" v="109" actId="1076"/>
          <ac:spMkLst>
            <pc:docMk/>
            <pc:sldMk cId="0" sldId="258"/>
            <ac:spMk id="283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0:44.428" v="107" actId="1076"/>
          <ac:spMkLst>
            <pc:docMk/>
            <pc:sldMk cId="0" sldId="258"/>
            <ac:spMk id="284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09:33.064" v="81"/>
          <ac:spMkLst>
            <pc:docMk/>
            <pc:sldMk cId="0" sldId="258"/>
            <ac:spMk id="285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09:33.423" v="83"/>
          <ac:spMkLst>
            <pc:docMk/>
            <pc:sldMk cId="0" sldId="258"/>
            <ac:spMk id="286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6B91CD4D-DAF9-4497-1E34-C8A94C020A45}" dt="2023-06-05T09:10:44.788" v="111"/>
        <pc:sldMkLst>
          <pc:docMk/>
          <pc:sldMk cId="0" sldId="259"/>
        </pc:sldMkLst>
      </pc:sldChg>
      <pc:sldChg chg="modSp">
        <pc:chgData name="林彧頎" userId="S::a1105505@o365.nuk.edu.tw::78292564-edc9-4d5b-8c03-fefe9a50f441" providerId="AD" clId="Web-{6B91CD4D-DAF9-4497-1E34-C8A94C020A45}" dt="2023-06-05T09:11:07.368" v="118" actId="20577"/>
        <pc:sldMkLst>
          <pc:docMk/>
          <pc:sldMk cId="0" sldId="260"/>
        </pc:sldMkLst>
        <pc:spChg chg="mod">
          <ac:chgData name="林彧頎" userId="S::a1105505@o365.nuk.edu.tw::78292564-edc9-4d5b-8c03-fefe9a50f441" providerId="AD" clId="Web-{6B91CD4D-DAF9-4497-1E34-C8A94C020A45}" dt="2023-06-05T09:11:07.368" v="118" actId="20577"/>
          <ac:spMkLst>
            <pc:docMk/>
            <pc:sldMk cId="0" sldId="260"/>
            <ac:spMk id="308" creationId="{00000000-0000-0000-0000-000000000000}"/>
          </ac:spMkLst>
        </pc:spChg>
      </pc:sldChg>
      <pc:sldChg chg="modSp">
        <pc:chgData name="林彧頎" userId="S::a1105505@o365.nuk.edu.tw::78292564-edc9-4d5b-8c03-fefe9a50f441" providerId="AD" clId="Web-{6B91CD4D-DAF9-4497-1E34-C8A94C020A45}" dt="2023-06-05T09:14:16.381" v="163" actId="20577"/>
        <pc:sldMkLst>
          <pc:docMk/>
          <pc:sldMk cId="0" sldId="261"/>
        </pc:sldMkLst>
        <pc:spChg chg="mod">
          <ac:chgData name="林彧頎" userId="S::a1105505@o365.nuk.edu.tw::78292564-edc9-4d5b-8c03-fefe9a50f441" providerId="AD" clId="Web-{6B91CD4D-DAF9-4497-1E34-C8A94C020A45}" dt="2023-06-05T09:14:16.381" v="163" actId="20577"/>
          <ac:spMkLst>
            <pc:docMk/>
            <pc:sldMk cId="0" sldId="261"/>
            <ac:spMk id="327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3:12.126" v="153" actId="20577"/>
          <ac:spMkLst>
            <pc:docMk/>
            <pc:sldMk cId="0" sldId="261"/>
            <ac:spMk id="328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3:18.736" v="154" actId="20577"/>
          <ac:spMkLst>
            <pc:docMk/>
            <pc:sldMk cId="0" sldId="261"/>
            <ac:spMk id="329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3:34.659" v="155" actId="20577"/>
          <ac:spMkLst>
            <pc:docMk/>
            <pc:sldMk cId="0" sldId="261"/>
            <ac:spMk id="330" creationId="{00000000-0000-0000-0000-000000000000}"/>
          </ac:spMkLst>
        </pc:spChg>
      </pc:sldChg>
      <pc:sldChg chg="addSp delSp modSp">
        <pc:chgData name="林彧頎" userId="S::a1105505@o365.nuk.edu.tw::78292564-edc9-4d5b-8c03-fefe9a50f441" providerId="AD" clId="Web-{6B91CD4D-DAF9-4497-1E34-C8A94C020A45}" dt="2023-06-05T09:19:26.731" v="209" actId="1076"/>
        <pc:sldMkLst>
          <pc:docMk/>
          <pc:sldMk cId="0" sldId="262"/>
        </pc:sldMkLst>
        <pc:spChg chg="add del mod">
          <ac:chgData name="林彧頎" userId="S::a1105505@o365.nuk.edu.tw::78292564-edc9-4d5b-8c03-fefe9a50f441" providerId="AD" clId="Web-{6B91CD4D-DAF9-4497-1E34-C8A94C020A45}" dt="2023-06-05T09:18:41.447" v="185"/>
          <ac:spMkLst>
            <pc:docMk/>
            <pc:sldMk cId="0" sldId="262"/>
            <ac:spMk id="3" creationId="{E9E21247-D7FD-5257-273E-29CF37DBFDAC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18:41.447" v="184"/>
          <ac:spMkLst>
            <pc:docMk/>
            <pc:sldMk cId="0" sldId="262"/>
            <ac:spMk id="5" creationId="{BAE46B84-FAE8-0EFA-3D17-CB061D3C79AA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18:41.447" v="183"/>
          <ac:spMkLst>
            <pc:docMk/>
            <pc:sldMk cId="0" sldId="262"/>
            <ac:spMk id="7" creationId="{BCF4F8E8-9C71-018C-25F1-FAE86C0A2ED9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18:41.447" v="182"/>
          <ac:spMkLst>
            <pc:docMk/>
            <pc:sldMk cId="0" sldId="262"/>
            <ac:spMk id="9" creationId="{3AF1E572-3DE0-1967-DC46-26688234D24A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18:41.447" v="181"/>
          <ac:spMkLst>
            <pc:docMk/>
            <pc:sldMk cId="0" sldId="262"/>
            <ac:spMk id="11" creationId="{D7E161D0-6BCB-1077-F7F7-63646DB7E86A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18:41.447" v="180"/>
          <ac:spMkLst>
            <pc:docMk/>
            <pc:sldMk cId="0" sldId="262"/>
            <ac:spMk id="13" creationId="{3AF646C1-6441-CFAF-9E1C-AE20938B6E6C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852" v="179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790" v="178"/>
          <ac:spMkLst>
            <pc:docMk/>
            <pc:sldMk cId="0" sldId="262"/>
            <ac:spMk id="340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727" v="177"/>
          <ac:spMkLst>
            <pc:docMk/>
            <pc:sldMk cId="0" sldId="262"/>
            <ac:spMk id="341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9:16.215" v="204" actId="20577"/>
          <ac:spMkLst>
            <pc:docMk/>
            <pc:sldMk cId="0" sldId="262"/>
            <ac:spMk id="342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665" v="176"/>
          <ac:spMkLst>
            <pc:docMk/>
            <pc:sldMk cId="0" sldId="262"/>
            <ac:spMk id="343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602" v="175"/>
          <ac:spMkLst>
            <pc:docMk/>
            <pc:sldMk cId="0" sldId="262"/>
            <ac:spMk id="344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18:31.540" v="174"/>
          <ac:spMkLst>
            <pc:docMk/>
            <pc:sldMk cId="0" sldId="262"/>
            <ac:spMk id="345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19:26.731" v="209" actId="1076"/>
          <ac:picMkLst>
            <pc:docMk/>
            <pc:sldMk cId="0" sldId="262"/>
            <ac:picMk id="14" creationId="{4081CA80-A9B1-B76D-D615-D886AE3D3A40}"/>
          </ac:picMkLst>
        </pc:picChg>
      </pc:sldChg>
      <pc:sldChg chg="modSp add replId">
        <pc:chgData name="林彧頎" userId="S::a1105505@o365.nuk.edu.tw::78292564-edc9-4d5b-8c03-fefe9a50f441" providerId="AD" clId="Web-{6B91CD4D-DAF9-4497-1E34-C8A94C020A45}" dt="2023-06-05T09:18:10.929" v="172" actId="20577"/>
        <pc:sldMkLst>
          <pc:docMk/>
          <pc:sldMk cId="613312632" sldId="296"/>
        </pc:sldMkLst>
        <pc:spChg chg="mod">
          <ac:chgData name="林彧頎" userId="S::a1105505@o365.nuk.edu.tw::78292564-edc9-4d5b-8c03-fefe9a50f441" providerId="AD" clId="Web-{6B91CD4D-DAF9-4497-1E34-C8A94C020A45}" dt="2023-06-05T09:18:10.929" v="172" actId="20577"/>
          <ac:spMkLst>
            <pc:docMk/>
            <pc:sldMk cId="613312632" sldId="296"/>
            <ac:spMk id="308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18:00.725" v="166" actId="20577"/>
          <ac:spMkLst>
            <pc:docMk/>
            <pc:sldMk cId="613312632" sldId="296"/>
            <ac:spMk id="309" creationId="{00000000-0000-0000-0000-000000000000}"/>
          </ac:spMkLst>
        </pc:spChg>
      </pc:sldChg>
      <pc:sldChg chg="add replId">
        <pc:chgData name="林彧頎" userId="S::a1105505@o365.nuk.edu.tw::78292564-edc9-4d5b-8c03-fefe9a50f441" providerId="AD" clId="Web-{6B91CD4D-DAF9-4497-1E34-C8A94C020A45}" dt="2023-06-05T09:18:24.508" v="173"/>
        <pc:sldMkLst>
          <pc:docMk/>
          <pc:sldMk cId="3727315515" sldId="297"/>
        </pc:sldMkLst>
      </pc:sldChg>
      <pc:sldChg chg="addSp delSp modSp add replId">
        <pc:chgData name="林彧頎" userId="S::a1105505@o365.nuk.edu.tw::78292564-edc9-4d5b-8c03-fefe9a50f441" providerId="AD" clId="Web-{6B91CD4D-DAF9-4497-1E34-C8A94C020A45}" dt="2023-06-05T09:20:38.783" v="236" actId="1076"/>
        <pc:sldMkLst>
          <pc:docMk/>
          <pc:sldMk cId="3486429769" sldId="298"/>
        </pc:sldMkLst>
        <pc:spChg chg="mod">
          <ac:chgData name="林彧頎" userId="S::a1105505@o365.nuk.edu.tw::78292564-edc9-4d5b-8c03-fefe9a50f441" providerId="AD" clId="Web-{6B91CD4D-DAF9-4497-1E34-C8A94C020A45}" dt="2023-06-05T09:20:29.736" v="231" actId="20577"/>
          <ac:spMkLst>
            <pc:docMk/>
            <pc:sldMk cId="3486429769" sldId="298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0:38.783" v="236" actId="1076"/>
          <ac:picMkLst>
            <pc:docMk/>
            <pc:sldMk cId="3486429769" sldId="298"/>
            <ac:picMk id="2" creationId="{9118D3F8-12DE-2540-DD03-2102F857EBDA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0:30.283" v="232"/>
          <ac:picMkLst>
            <pc:docMk/>
            <pc:sldMk cId="3486429769" sldId="298"/>
            <ac:picMk id="14" creationId="{4081CA80-A9B1-B76D-D615-D886AE3D3A40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1:20.067" v="253" actId="1076"/>
        <pc:sldMkLst>
          <pc:docMk/>
          <pc:sldMk cId="2738574788" sldId="299"/>
        </pc:sldMkLst>
        <pc:spChg chg="mod">
          <ac:chgData name="林彧頎" userId="S::a1105505@o365.nuk.edu.tw::78292564-edc9-4d5b-8c03-fefe9a50f441" providerId="AD" clId="Web-{6B91CD4D-DAF9-4497-1E34-C8A94C020A45}" dt="2023-06-05T09:21:05.879" v="246" actId="20577"/>
          <ac:spMkLst>
            <pc:docMk/>
            <pc:sldMk cId="2738574788" sldId="299"/>
            <ac:spMk id="342" creationId="{00000000-0000-0000-0000-000000000000}"/>
          </ac:spMkLst>
        </pc:spChg>
        <pc:picChg chg="del">
          <ac:chgData name="林彧頎" userId="S::a1105505@o365.nuk.edu.tw::78292564-edc9-4d5b-8c03-fefe9a50f441" providerId="AD" clId="Web-{6B91CD4D-DAF9-4497-1E34-C8A94C020A45}" dt="2023-06-05T09:21:05.941" v="247"/>
          <ac:picMkLst>
            <pc:docMk/>
            <pc:sldMk cId="2738574788" sldId="299"/>
            <ac:picMk id="2" creationId="{9118D3F8-12DE-2540-DD03-2102F857EBDA}"/>
          </ac:picMkLst>
        </pc:picChg>
        <pc:picChg chg="add mod">
          <ac:chgData name="林彧頎" userId="S::a1105505@o365.nuk.edu.tw::78292564-edc9-4d5b-8c03-fefe9a50f441" providerId="AD" clId="Web-{6B91CD4D-DAF9-4497-1E34-C8A94C020A45}" dt="2023-06-05T09:21:20.067" v="253" actId="1076"/>
          <ac:picMkLst>
            <pc:docMk/>
            <pc:sldMk cId="2738574788" sldId="299"/>
            <ac:picMk id="3" creationId="{14FF4A5A-6298-721F-8B6E-3D893DBCA859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2:07.899" v="274" actId="1076"/>
        <pc:sldMkLst>
          <pc:docMk/>
          <pc:sldMk cId="626740772" sldId="300"/>
        </pc:sldMkLst>
        <pc:spChg chg="mod">
          <ac:chgData name="林彧頎" userId="S::a1105505@o365.nuk.edu.tw::78292564-edc9-4d5b-8c03-fefe9a50f441" providerId="AD" clId="Web-{6B91CD4D-DAF9-4497-1E34-C8A94C020A45}" dt="2023-06-05T09:21:54.664" v="266" actId="20577"/>
          <ac:spMkLst>
            <pc:docMk/>
            <pc:sldMk cId="626740772" sldId="300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2:07.899" v="274" actId="1076"/>
          <ac:picMkLst>
            <pc:docMk/>
            <pc:sldMk cId="626740772" sldId="300"/>
            <ac:picMk id="2" creationId="{17AF5F22-B321-531A-4218-1DDEC0F6A1AB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1:55.257" v="267"/>
          <ac:picMkLst>
            <pc:docMk/>
            <pc:sldMk cId="626740772" sldId="300"/>
            <ac:picMk id="3" creationId="{14FF4A5A-6298-721F-8B6E-3D893DBCA859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2:39.323" v="288" actId="1076"/>
        <pc:sldMkLst>
          <pc:docMk/>
          <pc:sldMk cId="1817237208" sldId="301"/>
        </pc:sldMkLst>
        <pc:spChg chg="mod">
          <ac:chgData name="林彧頎" userId="S::a1105505@o365.nuk.edu.tw::78292564-edc9-4d5b-8c03-fefe9a50f441" providerId="AD" clId="Web-{6B91CD4D-DAF9-4497-1E34-C8A94C020A45}" dt="2023-06-05T09:22:31.541" v="284" actId="20577"/>
          <ac:spMkLst>
            <pc:docMk/>
            <pc:sldMk cId="1817237208" sldId="301"/>
            <ac:spMk id="342" creationId="{00000000-0000-0000-0000-000000000000}"/>
          </ac:spMkLst>
        </pc:spChg>
        <pc:picChg chg="del">
          <ac:chgData name="林彧頎" userId="S::a1105505@o365.nuk.edu.tw::78292564-edc9-4d5b-8c03-fefe9a50f441" providerId="AD" clId="Web-{6B91CD4D-DAF9-4497-1E34-C8A94C020A45}" dt="2023-06-05T09:22:35.323" v="285"/>
          <ac:picMkLst>
            <pc:docMk/>
            <pc:sldMk cId="1817237208" sldId="301"/>
            <ac:picMk id="2" creationId="{17AF5F22-B321-531A-4218-1DDEC0F6A1AB}"/>
          </ac:picMkLst>
        </pc:picChg>
        <pc:picChg chg="add mod">
          <ac:chgData name="林彧頎" userId="S::a1105505@o365.nuk.edu.tw::78292564-edc9-4d5b-8c03-fefe9a50f441" providerId="AD" clId="Web-{6B91CD4D-DAF9-4497-1E34-C8A94C020A45}" dt="2023-06-05T09:22:39.323" v="288" actId="1076"/>
          <ac:picMkLst>
            <pc:docMk/>
            <pc:sldMk cId="1817237208" sldId="301"/>
            <ac:picMk id="3" creationId="{DE90D96C-A48D-80B4-8AA8-323A73315B8D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3:24.045" v="302" actId="1076"/>
        <pc:sldMkLst>
          <pc:docMk/>
          <pc:sldMk cId="4142364501" sldId="302"/>
        </pc:sldMkLst>
        <pc:spChg chg="mod">
          <ac:chgData name="林彧頎" userId="S::a1105505@o365.nuk.edu.tw::78292564-edc9-4d5b-8c03-fefe9a50f441" providerId="AD" clId="Web-{6B91CD4D-DAF9-4497-1E34-C8A94C020A45}" dt="2023-06-05T09:23:09.732" v="295" actId="20577"/>
          <ac:spMkLst>
            <pc:docMk/>
            <pc:sldMk cId="4142364501" sldId="302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3:24.045" v="302" actId="1076"/>
          <ac:picMkLst>
            <pc:docMk/>
            <pc:sldMk cId="4142364501" sldId="302"/>
            <ac:picMk id="2" creationId="{B6499658-38A7-09FB-55A2-7B379E7D93E9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3:09.778" v="296"/>
          <ac:picMkLst>
            <pc:docMk/>
            <pc:sldMk cId="4142364501" sldId="302"/>
            <ac:picMk id="3" creationId="{DE90D96C-A48D-80B4-8AA8-323A73315B8D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4:00.548" v="320" actId="1076"/>
        <pc:sldMkLst>
          <pc:docMk/>
          <pc:sldMk cId="433492309" sldId="303"/>
        </pc:sldMkLst>
        <pc:spChg chg="mod">
          <ac:chgData name="林彧頎" userId="S::a1105505@o365.nuk.edu.tw::78292564-edc9-4d5b-8c03-fefe9a50f441" providerId="AD" clId="Web-{6B91CD4D-DAF9-4497-1E34-C8A94C020A45}" dt="2023-06-05T09:23:45.109" v="314" actId="20577"/>
          <ac:spMkLst>
            <pc:docMk/>
            <pc:sldMk cId="433492309" sldId="303"/>
            <ac:spMk id="342" creationId="{00000000-0000-0000-0000-000000000000}"/>
          </ac:spMkLst>
        </pc:spChg>
        <pc:picChg chg="del">
          <ac:chgData name="林彧頎" userId="S::a1105505@o365.nuk.edu.tw::78292564-edc9-4d5b-8c03-fefe9a50f441" providerId="AD" clId="Web-{6B91CD4D-DAF9-4497-1E34-C8A94C020A45}" dt="2023-06-05T09:23:45.968" v="315"/>
          <ac:picMkLst>
            <pc:docMk/>
            <pc:sldMk cId="433492309" sldId="303"/>
            <ac:picMk id="2" creationId="{B6499658-38A7-09FB-55A2-7B379E7D93E9}"/>
          </ac:picMkLst>
        </pc:picChg>
        <pc:picChg chg="add mod">
          <ac:chgData name="林彧頎" userId="S::a1105505@o365.nuk.edu.tw::78292564-edc9-4d5b-8c03-fefe9a50f441" providerId="AD" clId="Web-{6B91CD4D-DAF9-4497-1E34-C8A94C020A45}" dt="2023-06-05T09:24:00.548" v="320" actId="1076"/>
          <ac:picMkLst>
            <pc:docMk/>
            <pc:sldMk cId="433492309" sldId="303"/>
            <ac:picMk id="3" creationId="{E5C6A7B8-FBA1-255B-B06D-8F9DFA7F0AB8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5:04.724" v="335" actId="14100"/>
        <pc:sldMkLst>
          <pc:docMk/>
          <pc:sldMk cId="61174912" sldId="304"/>
        </pc:sldMkLst>
        <pc:spChg chg="mod">
          <ac:chgData name="林彧頎" userId="S::a1105505@o365.nuk.edu.tw::78292564-edc9-4d5b-8c03-fefe9a50f441" providerId="AD" clId="Web-{6B91CD4D-DAF9-4497-1E34-C8A94C020A45}" dt="2023-06-05T09:24:41.254" v="329" actId="20577"/>
          <ac:spMkLst>
            <pc:docMk/>
            <pc:sldMk cId="61174912" sldId="304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5:04.724" v="335" actId="14100"/>
          <ac:picMkLst>
            <pc:docMk/>
            <pc:sldMk cId="61174912" sldId="304"/>
            <ac:picMk id="2" creationId="{4DDB673A-BB50-E3A5-2C29-9A20BB050BF2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4:41.394" v="330"/>
          <ac:picMkLst>
            <pc:docMk/>
            <pc:sldMk cId="61174912" sldId="304"/>
            <ac:picMk id="3" creationId="{E5C6A7B8-FBA1-255B-B06D-8F9DFA7F0AB8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5:46.383" v="346" actId="14100"/>
        <pc:sldMkLst>
          <pc:docMk/>
          <pc:sldMk cId="521399234" sldId="305"/>
        </pc:sldMkLst>
        <pc:spChg chg="mod">
          <ac:chgData name="林彧頎" userId="S::a1105505@o365.nuk.edu.tw::78292564-edc9-4d5b-8c03-fefe9a50f441" providerId="AD" clId="Web-{6B91CD4D-DAF9-4497-1E34-C8A94C020A45}" dt="2023-06-05T09:25:36.586" v="343" actId="20577"/>
          <ac:spMkLst>
            <pc:docMk/>
            <pc:sldMk cId="521399234" sldId="305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5:46.383" v="346" actId="14100"/>
          <ac:picMkLst>
            <pc:docMk/>
            <pc:sldMk cId="521399234" sldId="305"/>
            <ac:picMk id="2" creationId="{EB08413C-EFA1-A807-39C0-F8C0C3F17F69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4:43.863" v="332"/>
          <ac:picMkLst>
            <pc:docMk/>
            <pc:sldMk cId="521399234" sldId="305"/>
            <ac:picMk id="3" creationId="{E5C6A7B8-FBA1-255B-B06D-8F9DFA7F0AB8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6:27.355" v="357"/>
        <pc:sldMkLst>
          <pc:docMk/>
          <pc:sldMk cId="373238980" sldId="306"/>
        </pc:sldMkLst>
        <pc:spChg chg="mod">
          <ac:chgData name="林彧頎" userId="S::a1105505@o365.nuk.edu.tw::78292564-edc9-4d5b-8c03-fefe9a50f441" providerId="AD" clId="Web-{6B91CD4D-DAF9-4497-1E34-C8A94C020A45}" dt="2023-06-05T09:26:02.150" v="351" actId="20577"/>
          <ac:spMkLst>
            <pc:docMk/>
            <pc:sldMk cId="373238980" sldId="306"/>
            <ac:spMk id="342" creationId="{00000000-0000-0000-0000-000000000000}"/>
          </ac:spMkLst>
        </pc:spChg>
        <pc:picChg chg="del">
          <ac:chgData name="林彧頎" userId="S::a1105505@o365.nuk.edu.tw::78292564-edc9-4d5b-8c03-fefe9a50f441" providerId="AD" clId="Web-{6B91CD4D-DAF9-4497-1E34-C8A94C020A45}" dt="2023-06-05T09:26:03.619" v="352"/>
          <ac:picMkLst>
            <pc:docMk/>
            <pc:sldMk cId="373238980" sldId="306"/>
            <ac:picMk id="2" creationId="{EB08413C-EFA1-A807-39C0-F8C0C3F17F69}"/>
          </ac:picMkLst>
        </pc:picChg>
        <pc:picChg chg="add mod">
          <ac:chgData name="林彧頎" userId="S::a1105505@o365.nuk.edu.tw::78292564-edc9-4d5b-8c03-fefe9a50f441" providerId="AD" clId="Web-{6B91CD4D-DAF9-4497-1E34-C8A94C020A45}" dt="2023-06-05T09:26:18.167" v="355" actId="1076"/>
          <ac:picMkLst>
            <pc:docMk/>
            <pc:sldMk cId="373238980" sldId="306"/>
            <ac:picMk id="3" creationId="{A39FD23C-8DF2-3891-0AF2-F203262B0A31}"/>
          </ac:picMkLst>
        </pc:picChg>
        <pc:picChg chg="add del">
          <ac:chgData name="林彧頎" userId="S::a1105505@o365.nuk.edu.tw::78292564-edc9-4d5b-8c03-fefe9a50f441" providerId="AD" clId="Web-{6B91CD4D-DAF9-4497-1E34-C8A94C020A45}" dt="2023-06-05T09:26:27.355" v="357"/>
          <ac:picMkLst>
            <pc:docMk/>
            <pc:sldMk cId="373238980" sldId="306"/>
            <ac:picMk id="4" creationId="{13045D43-8228-4442-4D0A-9619193AF385}"/>
          </ac:picMkLst>
        </pc:picChg>
      </pc:sldChg>
      <pc:sldChg chg="addSp delSp modSp add replId">
        <pc:chgData name="林彧頎" userId="S::a1105505@o365.nuk.edu.tw::78292564-edc9-4d5b-8c03-fefe9a50f441" providerId="AD" clId="Web-{6B91CD4D-DAF9-4497-1E34-C8A94C020A45}" dt="2023-06-05T09:27:05.076" v="371" actId="1076"/>
        <pc:sldMkLst>
          <pc:docMk/>
          <pc:sldMk cId="3204632812" sldId="307"/>
        </pc:sldMkLst>
        <pc:spChg chg="mod">
          <ac:chgData name="林彧頎" userId="S::a1105505@o365.nuk.edu.tw::78292564-edc9-4d5b-8c03-fefe9a50f441" providerId="AD" clId="Web-{6B91CD4D-DAF9-4497-1E34-C8A94C020A45}" dt="2023-06-05T09:26:52.904" v="367" actId="20577"/>
          <ac:spMkLst>
            <pc:docMk/>
            <pc:sldMk cId="3204632812" sldId="307"/>
            <ac:spMk id="342" creationId="{00000000-0000-0000-0000-000000000000}"/>
          </ac:spMkLst>
        </pc:spChg>
        <pc:picChg chg="add mod">
          <ac:chgData name="林彧頎" userId="S::a1105505@o365.nuk.edu.tw::78292564-edc9-4d5b-8c03-fefe9a50f441" providerId="AD" clId="Web-{6B91CD4D-DAF9-4497-1E34-C8A94C020A45}" dt="2023-06-05T09:27:05.076" v="371" actId="1076"/>
          <ac:picMkLst>
            <pc:docMk/>
            <pc:sldMk cId="3204632812" sldId="307"/>
            <ac:picMk id="2" creationId="{E6FAD0DB-398A-1CA0-7433-3F06BA84BDBC}"/>
          </ac:picMkLst>
        </pc:picChg>
        <pc:picChg chg="del">
          <ac:chgData name="林彧頎" userId="S::a1105505@o365.nuk.edu.tw::78292564-edc9-4d5b-8c03-fefe9a50f441" providerId="AD" clId="Web-{6B91CD4D-DAF9-4497-1E34-C8A94C020A45}" dt="2023-06-05T09:26:57.701" v="368"/>
          <ac:picMkLst>
            <pc:docMk/>
            <pc:sldMk cId="3204632812" sldId="307"/>
            <ac:picMk id="3" creationId="{A39FD23C-8DF2-3891-0AF2-F203262B0A31}"/>
          </ac:picMkLst>
        </pc:picChg>
      </pc:sldChg>
      <pc:sldChg chg="modSp add replId">
        <pc:chgData name="林彧頎" userId="S::a1105505@o365.nuk.edu.tw::78292564-edc9-4d5b-8c03-fefe9a50f441" providerId="AD" clId="Web-{6B91CD4D-DAF9-4497-1E34-C8A94C020A45}" dt="2023-06-05T09:27:25.437" v="391" actId="20577"/>
        <pc:sldMkLst>
          <pc:docMk/>
          <pc:sldMk cId="4249109912" sldId="308"/>
        </pc:sldMkLst>
        <pc:spChg chg="mod">
          <ac:chgData name="林彧頎" userId="S::a1105505@o365.nuk.edu.tw::78292564-edc9-4d5b-8c03-fefe9a50f441" providerId="AD" clId="Web-{6B91CD4D-DAF9-4497-1E34-C8A94C020A45}" dt="2023-06-05T09:27:20.453" v="389" actId="20577"/>
          <ac:spMkLst>
            <pc:docMk/>
            <pc:sldMk cId="4249109912" sldId="308"/>
            <ac:spMk id="308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27:25.437" v="391" actId="20577"/>
          <ac:spMkLst>
            <pc:docMk/>
            <pc:sldMk cId="4249109912" sldId="308"/>
            <ac:spMk id="309" creationId="{00000000-0000-0000-0000-000000000000}"/>
          </ac:spMkLst>
        </pc:spChg>
      </pc:sldChg>
      <pc:sldChg chg="modSp add replId">
        <pc:chgData name="林彧頎" userId="S::a1105505@o365.nuk.edu.tw::78292564-edc9-4d5b-8c03-fefe9a50f441" providerId="AD" clId="Web-{6B91CD4D-DAF9-4497-1E34-C8A94C020A45}" dt="2023-06-05T09:27:41.376" v="411" actId="20577"/>
        <pc:sldMkLst>
          <pc:docMk/>
          <pc:sldMk cId="696004290" sldId="309"/>
        </pc:sldMkLst>
        <pc:spChg chg="mod">
          <ac:chgData name="林彧頎" userId="S::a1105505@o365.nuk.edu.tw::78292564-edc9-4d5b-8c03-fefe9a50f441" providerId="AD" clId="Web-{6B91CD4D-DAF9-4497-1E34-C8A94C020A45}" dt="2023-06-05T09:27:41.376" v="411" actId="20577"/>
          <ac:spMkLst>
            <pc:docMk/>
            <pc:sldMk cId="696004290" sldId="309"/>
            <ac:spMk id="308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27:35.469" v="393" actId="20577"/>
          <ac:spMkLst>
            <pc:docMk/>
            <pc:sldMk cId="696004290" sldId="309"/>
            <ac:spMk id="309" creationId="{00000000-0000-0000-0000-000000000000}"/>
          </ac:spMkLst>
        </pc:spChg>
      </pc:sldChg>
      <pc:sldChg chg="addSp delSp modSp add replId">
        <pc:chgData name="林彧頎" userId="S::a1105505@o365.nuk.edu.tw::78292564-edc9-4d5b-8c03-fefe9a50f441" providerId="AD" clId="Web-{6B91CD4D-DAF9-4497-1E34-C8A94C020A45}" dt="2023-06-05T09:28:06.331" v="422"/>
        <pc:sldMkLst>
          <pc:docMk/>
          <pc:sldMk cId="1270630889" sldId="310"/>
        </pc:sldMkLst>
        <pc:spChg chg="add del mod">
          <ac:chgData name="林彧頎" userId="S::a1105505@o365.nuk.edu.tw::78292564-edc9-4d5b-8c03-fefe9a50f441" providerId="AD" clId="Web-{6B91CD4D-DAF9-4497-1E34-C8A94C020A45}" dt="2023-06-05T09:28:01.112" v="418"/>
          <ac:spMkLst>
            <pc:docMk/>
            <pc:sldMk cId="1270630889" sldId="310"/>
            <ac:spMk id="3" creationId="{E96125A7-A209-60EA-EA67-BB9A30DAF9B2}"/>
          </ac:spMkLst>
        </pc:spChg>
        <pc:spChg chg="del">
          <ac:chgData name="林彧頎" userId="S::a1105505@o365.nuk.edu.tw::78292564-edc9-4d5b-8c03-fefe9a50f441" providerId="AD" clId="Web-{6B91CD4D-DAF9-4497-1E34-C8A94C020A45}" dt="2023-06-05T09:27:56.346" v="413"/>
          <ac:spMkLst>
            <pc:docMk/>
            <pc:sldMk cId="1270630889" sldId="310"/>
            <ac:spMk id="621" creationId="{00000000-0000-0000-0000-000000000000}"/>
          </ac:spMkLst>
        </pc:spChg>
        <pc:spChg chg="del mod">
          <ac:chgData name="林彧頎" userId="S::a1105505@o365.nuk.edu.tw::78292564-edc9-4d5b-8c03-fefe9a50f441" providerId="AD" clId="Web-{6B91CD4D-DAF9-4497-1E34-C8A94C020A45}" dt="2023-06-05T09:28:06.331" v="422"/>
          <ac:spMkLst>
            <pc:docMk/>
            <pc:sldMk cId="1270630889" sldId="310"/>
            <ac:spMk id="623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28:01.721" v="420"/>
          <ac:spMkLst>
            <pc:docMk/>
            <pc:sldMk cId="1270630889" sldId="310"/>
            <ac:spMk id="624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28:01.143" v="419"/>
          <ac:spMkLst>
            <pc:docMk/>
            <pc:sldMk cId="1270630889" sldId="310"/>
            <ac:spMk id="625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28:00.987" v="417"/>
          <ac:spMkLst>
            <pc:docMk/>
            <pc:sldMk cId="1270630889" sldId="310"/>
            <ac:spMk id="626" creationId="{00000000-0000-0000-0000-000000000000}"/>
          </ac:spMkLst>
        </pc:spChg>
        <pc:grpChg chg="del">
          <ac:chgData name="林彧頎" userId="S::a1105505@o365.nuk.edu.tw::78292564-edc9-4d5b-8c03-fefe9a50f441" providerId="AD" clId="Web-{6B91CD4D-DAF9-4497-1E34-C8A94C020A45}" dt="2023-06-05T09:27:56.674" v="416"/>
          <ac:grpSpMkLst>
            <pc:docMk/>
            <pc:sldMk cId="1270630889" sldId="310"/>
            <ac:grpSpMk id="633" creationId="{00000000-0000-0000-0000-000000000000}"/>
          </ac:grpSpMkLst>
        </pc:grpChg>
        <pc:grpChg chg="del">
          <ac:chgData name="林彧頎" userId="S::a1105505@o365.nuk.edu.tw::78292564-edc9-4d5b-8c03-fefe9a50f441" providerId="AD" clId="Web-{6B91CD4D-DAF9-4497-1E34-C8A94C020A45}" dt="2023-06-05T09:27:56.596" v="414"/>
          <ac:grpSpMkLst>
            <pc:docMk/>
            <pc:sldMk cId="1270630889" sldId="310"/>
            <ac:grpSpMk id="638" creationId="{00000000-0000-0000-0000-000000000000}"/>
          </ac:grpSpMkLst>
        </pc:grpChg>
        <pc:grpChg chg="del">
          <ac:chgData name="林彧頎" userId="S::a1105505@o365.nuk.edu.tw::78292564-edc9-4d5b-8c03-fefe9a50f441" providerId="AD" clId="Web-{6B91CD4D-DAF9-4497-1E34-C8A94C020A45}" dt="2023-06-05T09:27:56.627" v="415"/>
          <ac:grpSpMkLst>
            <pc:docMk/>
            <pc:sldMk cId="1270630889" sldId="310"/>
            <ac:grpSpMk id="641" creationId="{00000000-0000-0000-0000-000000000000}"/>
          </ac:grpSpMkLst>
        </pc:grpChg>
      </pc:sldChg>
      <pc:sldChg chg="addSp delSp modSp add replId">
        <pc:chgData name="林彧頎" userId="S::a1105505@o365.nuk.edu.tw::78292564-edc9-4d5b-8c03-fefe9a50f441" providerId="AD" clId="Web-{6B91CD4D-DAF9-4497-1E34-C8A94C020A45}" dt="2023-06-05T09:34:27.424" v="499" actId="20577"/>
        <pc:sldMkLst>
          <pc:docMk/>
          <pc:sldMk cId="1619030850" sldId="311"/>
        </pc:sldMkLst>
        <pc:spChg chg="add del mod">
          <ac:chgData name="林彧頎" userId="S::a1105505@o365.nuk.edu.tw::78292564-edc9-4d5b-8c03-fefe9a50f441" providerId="AD" clId="Web-{6B91CD4D-DAF9-4497-1E34-C8A94C020A45}" dt="2023-06-05T09:29:43.135" v="430"/>
          <ac:spMkLst>
            <pc:docMk/>
            <pc:sldMk cId="1619030850" sldId="311"/>
            <ac:spMk id="3" creationId="{7E8BF659-7515-3DC0-28F0-E41A49AC7ECD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29:47.166" v="431"/>
          <ac:spMkLst>
            <pc:docMk/>
            <pc:sldMk cId="1619030850" sldId="311"/>
            <ac:spMk id="5" creationId="{E4EE11DC-85B4-9363-15AA-15BEB0A0F6A0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29:50.588" v="433"/>
          <ac:spMkLst>
            <pc:docMk/>
            <pc:sldMk cId="1619030850" sldId="311"/>
            <ac:spMk id="7" creationId="{22F6D2DA-6D9A-39EB-4C50-C55D9F8780C3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31:38.690" v="458"/>
          <ac:spMkLst>
            <pc:docMk/>
            <pc:sldMk cId="1619030850" sldId="311"/>
            <ac:spMk id="9" creationId="{1623F040-4153-2886-6E72-77C47E2ECEB4}"/>
          </ac:spMkLst>
        </pc:spChg>
        <pc:spChg chg="add mod">
          <ac:chgData name="林彧頎" userId="S::a1105505@o365.nuk.edu.tw::78292564-edc9-4d5b-8c03-fefe9a50f441" providerId="AD" clId="Web-{6B91CD4D-DAF9-4497-1E34-C8A94C020A45}" dt="2023-06-05T09:32:46.898" v="486" actId="1076"/>
          <ac:spMkLst>
            <pc:docMk/>
            <pc:sldMk cId="1619030850" sldId="311"/>
            <ac:spMk id="11" creationId="{0DB420D2-F055-C5E4-3CF5-4CFC07A8AE97}"/>
          </ac:spMkLst>
        </pc:spChg>
        <pc:spChg chg="add del mod">
          <ac:chgData name="林彧頎" userId="S::a1105505@o365.nuk.edu.tw::78292564-edc9-4d5b-8c03-fefe9a50f441" providerId="AD" clId="Web-{6B91CD4D-DAF9-4497-1E34-C8A94C020A45}" dt="2023-06-05T09:33:10.462" v="488"/>
          <ac:spMkLst>
            <pc:docMk/>
            <pc:sldMk cId="1619030850" sldId="311"/>
            <ac:spMk id="13" creationId="{9D85B4F5-6C04-7B49-6513-44F9AC2B245E}"/>
          </ac:spMkLst>
        </pc:spChg>
        <pc:spChg chg="add mod">
          <ac:chgData name="林彧頎" userId="S::a1105505@o365.nuk.edu.tw::78292564-edc9-4d5b-8c03-fefe9a50f441" providerId="AD" clId="Web-{6B91CD4D-DAF9-4497-1E34-C8A94C020A45}" dt="2023-06-05T09:34:27.424" v="499" actId="20577"/>
          <ac:spMkLst>
            <pc:docMk/>
            <pc:sldMk cId="1619030850" sldId="311"/>
            <ac:spMk id="15" creationId="{801FCBC0-8116-C59C-8E31-F1117D9A5D6E}"/>
          </ac:spMkLst>
        </pc:spChg>
        <pc:spChg chg="del">
          <ac:chgData name="林彧頎" userId="S::a1105505@o365.nuk.edu.tw::78292564-edc9-4d5b-8c03-fefe9a50f441" providerId="AD" clId="Web-{6B91CD4D-DAF9-4497-1E34-C8A94C020A45}" dt="2023-06-05T09:29:37.087" v="427"/>
          <ac:spMkLst>
            <pc:docMk/>
            <pc:sldMk cId="1619030850" sldId="311"/>
            <ac:spMk id="551" creationId="{00000000-0000-0000-0000-000000000000}"/>
          </ac:spMkLst>
        </pc:spChg>
        <pc:spChg chg="del mod">
          <ac:chgData name="林彧頎" userId="S::a1105505@o365.nuk.edu.tw::78292564-edc9-4d5b-8c03-fefe9a50f441" providerId="AD" clId="Web-{6B91CD4D-DAF9-4497-1E34-C8A94C020A45}" dt="2023-06-05T09:29:38.728" v="429"/>
          <ac:spMkLst>
            <pc:docMk/>
            <pc:sldMk cId="1619030850" sldId="311"/>
            <ac:spMk id="552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29:47.354" v="432"/>
          <ac:spMkLst>
            <pc:docMk/>
            <pc:sldMk cId="1619030850" sldId="311"/>
            <ac:spMk id="553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32:04.723" v="472" actId="20577"/>
          <ac:spMkLst>
            <pc:docMk/>
            <pc:sldMk cId="1619030850" sldId="311"/>
            <ac:spMk id="554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31:27.079" v="452"/>
          <ac:spMkLst>
            <pc:docMk/>
            <pc:sldMk cId="1619030850" sldId="311"/>
            <ac:spMk id="555" creationId="{00000000-0000-0000-0000-000000000000}"/>
          </ac:spMkLst>
        </pc:spChg>
        <pc:spChg chg="mod">
          <ac:chgData name="林彧頎" userId="S::a1105505@o365.nuk.edu.tw::78292564-edc9-4d5b-8c03-fefe9a50f441" providerId="AD" clId="Web-{6B91CD4D-DAF9-4497-1E34-C8A94C020A45}" dt="2023-06-05T09:29:30.477" v="426" actId="20577"/>
          <ac:spMkLst>
            <pc:docMk/>
            <pc:sldMk cId="1619030850" sldId="311"/>
            <ac:spMk id="556" creationId="{00000000-0000-0000-0000-000000000000}"/>
          </ac:spMkLst>
        </pc:spChg>
        <pc:spChg chg="del">
          <ac:chgData name="林彧頎" userId="S::a1105505@o365.nuk.edu.tw::78292564-edc9-4d5b-8c03-fefe9a50f441" providerId="AD" clId="Web-{6B91CD4D-DAF9-4497-1E34-C8A94C020A45}" dt="2023-06-05T09:33:06.321" v="487"/>
          <ac:spMkLst>
            <pc:docMk/>
            <pc:sldMk cId="1619030850" sldId="311"/>
            <ac:spMk id="557" creationId="{00000000-0000-0000-0000-000000000000}"/>
          </ac:spMkLst>
        </pc:spChg>
      </pc:sldChg>
    </pc:docChg>
  </pc:docChgLst>
  <pc:docChgLst>
    <pc:chgData name="林彧頎" userId="S::a1105505@o365.nuk.edu.tw::78292564-edc9-4d5b-8c03-fefe9a50f441" providerId="AD" clId="Web-{0D1FC3E9-35BE-3948-5337-62D1C7E4DDCF}"/>
    <pc:docChg chg="addSld delSld modSld">
      <pc:chgData name="林彧頎" userId="S::a1105505@o365.nuk.edu.tw::78292564-edc9-4d5b-8c03-fefe9a50f441" providerId="AD" clId="Web-{0D1FC3E9-35BE-3948-5337-62D1C7E4DDCF}" dt="2023-06-05T15:25:11.711" v="186" actId="14100"/>
      <pc:docMkLst>
        <pc:docMk/>
      </pc:docMkLst>
      <pc:sldChg chg="modSp">
        <pc:chgData name="林彧頎" userId="S::a1105505@o365.nuk.edu.tw::78292564-edc9-4d5b-8c03-fefe9a50f441" providerId="AD" clId="Web-{0D1FC3E9-35BE-3948-5337-62D1C7E4DDCF}" dt="2023-06-05T13:51:53.322" v="0" actId="1076"/>
        <pc:sldMkLst>
          <pc:docMk/>
          <pc:sldMk cId="0" sldId="256"/>
        </pc:sldMkLst>
        <pc:spChg chg="mod">
          <ac:chgData name="林彧頎" userId="S::a1105505@o365.nuk.edu.tw::78292564-edc9-4d5b-8c03-fefe9a50f441" providerId="AD" clId="Web-{0D1FC3E9-35BE-3948-5337-62D1C7E4DDCF}" dt="2023-06-05T13:51:53.322" v="0" actId="1076"/>
          <ac:spMkLst>
            <pc:docMk/>
            <pc:sldMk cId="0" sldId="256"/>
            <ac:spMk id="246" creationId="{00000000-0000-0000-0000-000000000000}"/>
          </ac:spMkLst>
        </pc:spChg>
      </pc:sldChg>
      <pc:sldChg chg="addSp delSp modSp add replId">
        <pc:chgData name="林彧頎" userId="S::a1105505@o365.nuk.edu.tw::78292564-edc9-4d5b-8c03-fefe9a50f441" providerId="AD" clId="Web-{0D1FC3E9-35BE-3948-5337-62D1C7E4DDCF}" dt="2023-06-05T15:10:32.397" v="40" actId="20577"/>
        <pc:sldMkLst>
          <pc:docMk/>
          <pc:sldMk cId="1849351247" sldId="312"/>
        </pc:sldMkLst>
        <pc:spChg chg="add mod">
          <ac:chgData name="林彧頎" userId="S::a1105505@o365.nuk.edu.tw::78292564-edc9-4d5b-8c03-fefe9a50f441" providerId="AD" clId="Web-{0D1FC3E9-35BE-3948-5337-62D1C7E4DDCF}" dt="2023-06-05T15:10:02.459" v="37" actId="14100"/>
          <ac:spMkLst>
            <pc:docMk/>
            <pc:sldMk cId="1849351247" sldId="312"/>
            <ac:spMk id="3" creationId="{EE810C8E-D093-64AF-7120-6842F1AA6357}"/>
          </ac:spMkLst>
        </pc:spChg>
        <pc:spChg chg="add mod">
          <ac:chgData name="林彧頎" userId="S::a1105505@o365.nuk.edu.tw::78292564-edc9-4d5b-8c03-fefe9a50f441" providerId="AD" clId="Web-{0D1FC3E9-35BE-3948-5337-62D1C7E4DDCF}" dt="2023-06-05T15:10:32.397" v="40" actId="20577"/>
          <ac:spMkLst>
            <pc:docMk/>
            <pc:sldMk cId="1849351247" sldId="312"/>
            <ac:spMk id="5" creationId="{87CA1330-E60F-AC04-5C49-299A8C7F240B}"/>
          </ac:spMkLst>
        </pc:spChg>
        <pc:spChg chg="del">
          <ac:chgData name="林彧頎" userId="S::a1105505@o365.nuk.edu.tw::78292564-edc9-4d5b-8c03-fefe9a50f441" providerId="AD" clId="Web-{0D1FC3E9-35BE-3948-5337-62D1C7E4DDCF}" dt="2023-06-05T15:07:29.316" v="2"/>
          <ac:spMkLst>
            <pc:docMk/>
            <pc:sldMk cId="1849351247" sldId="312"/>
            <ac:spMk id="380" creationId="{00000000-0000-0000-0000-000000000000}"/>
          </ac:spMkLst>
        </pc:spChg>
        <pc:spChg chg="del">
          <ac:chgData name="林彧頎" userId="S::a1105505@o365.nuk.edu.tw::78292564-edc9-4d5b-8c03-fefe9a50f441" providerId="AD" clId="Web-{0D1FC3E9-35BE-3948-5337-62D1C7E4DDCF}" dt="2023-06-05T15:07:37.441" v="3"/>
          <ac:spMkLst>
            <pc:docMk/>
            <pc:sldMk cId="1849351247" sldId="312"/>
            <ac:spMk id="381" creationId="{00000000-0000-0000-0000-000000000000}"/>
          </ac:spMkLst>
        </pc:spChg>
        <pc:picChg chg="add del mod">
          <ac:chgData name="林彧頎" userId="S::a1105505@o365.nuk.edu.tw::78292564-edc9-4d5b-8c03-fefe9a50f441" providerId="AD" clId="Web-{0D1FC3E9-35BE-3948-5337-62D1C7E4DDCF}" dt="2023-06-05T15:08:03.629" v="13"/>
          <ac:picMkLst>
            <pc:docMk/>
            <pc:sldMk cId="1849351247" sldId="312"/>
            <ac:picMk id="6" creationId="{BCB6CE87-65A0-E2F5-28BE-FF908E6BD7CD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09:32.646" v="28" actId="1076"/>
          <ac:picMkLst>
            <pc:docMk/>
            <pc:sldMk cId="1849351247" sldId="312"/>
            <ac:picMk id="7" creationId="{6C3B97C0-B8BF-7109-98A1-FCC1F053C29F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09:43.928" v="33" actId="1076"/>
          <ac:picMkLst>
            <pc:docMk/>
            <pc:sldMk cId="1849351247" sldId="312"/>
            <ac:picMk id="8" creationId="{787C435A-C863-C517-C5AD-EB9313719347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09:38.240" v="31" actId="1076"/>
          <ac:picMkLst>
            <pc:docMk/>
            <pc:sldMk cId="1849351247" sldId="312"/>
            <ac:picMk id="9" creationId="{7CED65EC-B25F-3AB0-25FB-DA4FB77BD1AF}"/>
          </ac:picMkLst>
        </pc:picChg>
        <pc:picChg chg="del">
          <ac:chgData name="林彧頎" userId="S::a1105505@o365.nuk.edu.tw::78292564-edc9-4d5b-8c03-fefe9a50f441" providerId="AD" clId="Web-{0D1FC3E9-35BE-3948-5337-62D1C7E4DDCF}" dt="2023-06-05T15:07:38.629" v="8"/>
          <ac:picMkLst>
            <pc:docMk/>
            <pc:sldMk cId="1849351247" sldId="312"/>
            <ac:picMk id="388" creationId="{00000000-0000-0000-0000-000000000000}"/>
          </ac:picMkLst>
        </pc:picChg>
        <pc:picChg chg="del">
          <ac:chgData name="林彧頎" userId="S::a1105505@o365.nuk.edu.tw::78292564-edc9-4d5b-8c03-fefe9a50f441" providerId="AD" clId="Web-{0D1FC3E9-35BE-3948-5337-62D1C7E4DDCF}" dt="2023-06-05T15:07:37.488" v="4"/>
          <ac:picMkLst>
            <pc:docMk/>
            <pc:sldMk cId="1849351247" sldId="312"/>
            <ac:picMk id="389" creationId="{00000000-0000-0000-0000-000000000000}"/>
          </ac:picMkLst>
        </pc:picChg>
        <pc:picChg chg="del">
          <ac:chgData name="林彧頎" userId="S::a1105505@o365.nuk.edu.tw::78292564-edc9-4d5b-8c03-fefe9a50f441" providerId="AD" clId="Web-{0D1FC3E9-35BE-3948-5337-62D1C7E4DDCF}" dt="2023-06-05T15:07:37.957" v="7"/>
          <ac:picMkLst>
            <pc:docMk/>
            <pc:sldMk cId="1849351247" sldId="312"/>
            <ac:picMk id="390" creationId="{00000000-0000-0000-0000-000000000000}"/>
          </ac:picMkLst>
        </pc:picChg>
        <pc:picChg chg="del">
          <ac:chgData name="林彧頎" userId="S::a1105505@o365.nuk.edu.tw::78292564-edc9-4d5b-8c03-fefe9a50f441" providerId="AD" clId="Web-{0D1FC3E9-35BE-3948-5337-62D1C7E4DDCF}" dt="2023-06-05T15:07:37.582" v="6"/>
          <ac:picMkLst>
            <pc:docMk/>
            <pc:sldMk cId="1849351247" sldId="312"/>
            <ac:picMk id="391" creationId="{00000000-0000-0000-0000-000000000000}"/>
          </ac:picMkLst>
        </pc:picChg>
        <pc:picChg chg="del">
          <ac:chgData name="林彧頎" userId="S::a1105505@o365.nuk.edu.tw::78292564-edc9-4d5b-8c03-fefe9a50f441" providerId="AD" clId="Web-{0D1FC3E9-35BE-3948-5337-62D1C7E4DDCF}" dt="2023-06-05T15:07:37.519" v="5"/>
          <ac:picMkLst>
            <pc:docMk/>
            <pc:sldMk cId="1849351247" sldId="312"/>
            <ac:picMk id="392" creationId="{00000000-0000-0000-0000-000000000000}"/>
          </ac:picMkLst>
        </pc:picChg>
      </pc:sldChg>
      <pc:sldChg chg="addSp delSp modSp add del replId">
        <pc:chgData name="林彧頎" userId="S::a1105505@o365.nuk.edu.tw::78292564-edc9-4d5b-8c03-fefe9a50f441" providerId="AD" clId="Web-{0D1FC3E9-35BE-3948-5337-62D1C7E4DDCF}" dt="2023-06-05T15:15:21.465" v="92"/>
        <pc:sldMkLst>
          <pc:docMk/>
          <pc:sldMk cId="2330153140" sldId="313"/>
        </pc:sldMkLst>
        <pc:spChg chg="mod">
          <ac:chgData name="林彧頎" userId="S::a1105505@o365.nuk.edu.tw::78292564-edc9-4d5b-8c03-fefe9a50f441" providerId="AD" clId="Web-{0D1FC3E9-35BE-3948-5337-62D1C7E4DDCF}" dt="2023-06-05T15:14:48.949" v="83" actId="1076"/>
          <ac:spMkLst>
            <pc:docMk/>
            <pc:sldMk cId="2330153140" sldId="313"/>
            <ac:spMk id="3" creationId="{EE810C8E-D093-64AF-7120-6842F1AA6357}"/>
          </ac:spMkLst>
        </pc:spChg>
        <pc:spChg chg="mod">
          <ac:chgData name="林彧頎" userId="S::a1105505@o365.nuk.edu.tw::78292564-edc9-4d5b-8c03-fefe9a50f441" providerId="AD" clId="Web-{0D1FC3E9-35BE-3948-5337-62D1C7E4DDCF}" dt="2023-06-05T15:14:20.464" v="76" actId="20577"/>
          <ac:spMkLst>
            <pc:docMk/>
            <pc:sldMk cId="2330153140" sldId="313"/>
            <ac:spMk id="5" creationId="{87CA1330-E60F-AC04-5C49-299A8C7F240B}"/>
          </ac:spMkLst>
        </pc:spChg>
        <pc:spChg chg="mod">
          <ac:chgData name="林彧頎" userId="S::a1105505@o365.nuk.edu.tw::78292564-edc9-4d5b-8c03-fefe9a50f441" providerId="AD" clId="Web-{0D1FC3E9-35BE-3948-5337-62D1C7E4DDCF}" dt="2023-06-05T15:12:00.649" v="66" actId="14100"/>
          <ac:spMkLst>
            <pc:docMk/>
            <pc:sldMk cId="2330153140" sldId="313"/>
            <ac:spMk id="384" creationId="{00000000-0000-0000-0000-000000000000}"/>
          </ac:spMkLst>
        </pc:spChg>
        <pc:grpChg chg="mod">
          <ac:chgData name="林彧頎" userId="S::a1105505@o365.nuk.edu.tw::78292564-edc9-4d5b-8c03-fefe9a50f441" providerId="AD" clId="Web-{0D1FC3E9-35BE-3948-5337-62D1C7E4DDCF}" dt="2023-06-05T15:12:14.384" v="67" actId="14100"/>
          <ac:grpSpMkLst>
            <pc:docMk/>
            <pc:sldMk cId="2330153140" sldId="313"/>
            <ac:grpSpMk id="382" creationId="{00000000-0000-0000-0000-000000000000}"/>
          </ac:grpSpMkLst>
        </pc:grpChg>
        <pc:grpChg chg="mod">
          <ac:chgData name="林彧頎" userId="S::a1105505@o365.nuk.edu.tw::78292564-edc9-4d5b-8c03-fefe9a50f441" providerId="AD" clId="Web-{0D1FC3E9-35BE-3948-5337-62D1C7E4DDCF}" dt="2023-06-05T15:12:40.071" v="70" actId="14100"/>
          <ac:grpSpMkLst>
            <pc:docMk/>
            <pc:sldMk cId="2330153140" sldId="313"/>
            <ac:grpSpMk id="385" creationId="{00000000-0000-0000-0000-000000000000}"/>
          </ac:grpSpMkLst>
        </pc:grpChg>
        <pc:picChg chg="add mod">
          <ac:chgData name="林彧頎" userId="S::a1105505@o365.nuk.edu.tw::78292564-edc9-4d5b-8c03-fefe9a50f441" providerId="AD" clId="Web-{0D1FC3E9-35BE-3948-5337-62D1C7E4DDCF}" dt="2023-06-05T15:14:38.824" v="82" actId="1076"/>
          <ac:picMkLst>
            <pc:docMk/>
            <pc:sldMk cId="2330153140" sldId="313"/>
            <ac:picMk id="2" creationId="{7B0E8D96-6149-F57A-2089-65AC5596DEEB}"/>
          </ac:picMkLst>
        </pc:picChg>
        <pc:picChg chg="del">
          <ac:chgData name="林彧頎" userId="S::a1105505@o365.nuk.edu.tw::78292564-edc9-4d5b-8c03-fefe9a50f441" providerId="AD" clId="Web-{0D1FC3E9-35BE-3948-5337-62D1C7E4DDCF}" dt="2023-06-05T15:11:07.789" v="42"/>
          <ac:picMkLst>
            <pc:docMk/>
            <pc:sldMk cId="2330153140" sldId="313"/>
            <ac:picMk id="7" creationId="{6C3B97C0-B8BF-7109-98A1-FCC1F053C29F}"/>
          </ac:picMkLst>
        </pc:picChg>
        <pc:picChg chg="del">
          <ac:chgData name="林彧頎" userId="S::a1105505@o365.nuk.edu.tw::78292564-edc9-4d5b-8c03-fefe9a50f441" providerId="AD" clId="Web-{0D1FC3E9-35BE-3948-5337-62D1C7E4DDCF}" dt="2023-06-05T15:11:11.632" v="44"/>
          <ac:picMkLst>
            <pc:docMk/>
            <pc:sldMk cId="2330153140" sldId="313"/>
            <ac:picMk id="8" creationId="{787C435A-C863-C517-C5AD-EB9313719347}"/>
          </ac:picMkLst>
        </pc:picChg>
        <pc:picChg chg="del">
          <ac:chgData name="林彧頎" userId="S::a1105505@o365.nuk.edu.tw::78292564-edc9-4d5b-8c03-fefe9a50f441" providerId="AD" clId="Web-{0D1FC3E9-35BE-3948-5337-62D1C7E4DDCF}" dt="2023-06-05T15:11:11.554" v="43"/>
          <ac:picMkLst>
            <pc:docMk/>
            <pc:sldMk cId="2330153140" sldId="313"/>
            <ac:picMk id="9" creationId="{7CED65EC-B25F-3AB0-25FB-DA4FB77BD1AF}"/>
          </ac:picMkLst>
        </pc:picChg>
        <pc:cxnChg chg="mod">
          <ac:chgData name="林彧頎" userId="S::a1105505@o365.nuk.edu.tw::78292564-edc9-4d5b-8c03-fefe9a50f441" providerId="AD" clId="Web-{0D1FC3E9-35BE-3948-5337-62D1C7E4DDCF}" dt="2023-06-05T15:11:58.352" v="65" actId="14100"/>
          <ac:cxnSpMkLst>
            <pc:docMk/>
            <pc:sldMk cId="2330153140" sldId="313"/>
            <ac:cxnSpMk id="383" creationId="{00000000-0000-0000-0000-000000000000}"/>
          </ac:cxnSpMkLst>
        </pc:cxnChg>
      </pc:sldChg>
      <pc:sldChg chg="modSp add replId">
        <pc:chgData name="林彧頎" userId="S::a1105505@o365.nuk.edu.tw::78292564-edc9-4d5b-8c03-fefe9a50f441" providerId="AD" clId="Web-{0D1FC3E9-35BE-3948-5337-62D1C7E4DDCF}" dt="2023-06-05T15:15:19.949" v="91" actId="20577"/>
        <pc:sldMkLst>
          <pc:docMk/>
          <pc:sldMk cId="1111072299" sldId="314"/>
        </pc:sldMkLst>
        <pc:spChg chg="mod">
          <ac:chgData name="林彧頎" userId="S::a1105505@o365.nuk.edu.tw::78292564-edc9-4d5b-8c03-fefe9a50f441" providerId="AD" clId="Web-{0D1FC3E9-35BE-3948-5337-62D1C7E4DDCF}" dt="2023-06-05T15:15:19.949" v="91" actId="20577"/>
          <ac:spMkLst>
            <pc:docMk/>
            <pc:sldMk cId="1111072299" sldId="314"/>
            <ac:spMk id="5" creationId="{87CA1330-E60F-AC04-5C49-299A8C7F240B}"/>
          </ac:spMkLst>
        </pc:spChg>
      </pc:sldChg>
      <pc:sldChg chg="addSp delSp modSp add replId">
        <pc:chgData name="林彧頎" userId="S::a1105505@o365.nuk.edu.tw::78292564-edc9-4d5b-8c03-fefe9a50f441" providerId="AD" clId="Web-{0D1FC3E9-35BE-3948-5337-62D1C7E4DDCF}" dt="2023-06-05T15:16:51.529" v="109" actId="1076"/>
        <pc:sldMkLst>
          <pc:docMk/>
          <pc:sldMk cId="2460639586" sldId="315"/>
        </pc:sldMkLst>
        <pc:spChg chg="mod">
          <ac:chgData name="林彧頎" userId="S::a1105505@o365.nuk.edu.tw::78292564-edc9-4d5b-8c03-fefe9a50f441" providerId="AD" clId="Web-{0D1FC3E9-35BE-3948-5337-62D1C7E4DDCF}" dt="2023-06-05T15:15:31.731" v="95" actId="20577"/>
          <ac:spMkLst>
            <pc:docMk/>
            <pc:sldMk cId="2460639586" sldId="315"/>
            <ac:spMk id="5" creationId="{87CA1330-E60F-AC04-5C49-299A8C7F240B}"/>
          </ac:spMkLst>
        </pc:spChg>
        <pc:picChg chg="del">
          <ac:chgData name="林彧頎" userId="S::a1105505@o365.nuk.edu.tw::78292564-edc9-4d5b-8c03-fefe9a50f441" providerId="AD" clId="Web-{0D1FC3E9-35BE-3948-5337-62D1C7E4DDCF}" dt="2023-06-05T15:16:41.529" v="103"/>
          <ac:picMkLst>
            <pc:docMk/>
            <pc:sldMk cId="2460639586" sldId="315"/>
            <ac:picMk id="2" creationId="{7B0E8D96-6149-F57A-2089-65AC5596DEEB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16:51.529" v="109" actId="1076"/>
          <ac:picMkLst>
            <pc:docMk/>
            <pc:sldMk cId="2460639586" sldId="315"/>
            <ac:picMk id="4" creationId="{90604CA1-A01C-E588-1D0F-A3FEEBD179E6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18:04.858" v="115" actId="1076"/>
        <pc:sldMkLst>
          <pc:docMk/>
          <pc:sldMk cId="1924399436" sldId="316"/>
        </pc:sldMkLst>
        <pc:spChg chg="mod">
          <ac:chgData name="林彧頎" userId="S::a1105505@o365.nuk.edu.tw::78292564-edc9-4d5b-8c03-fefe9a50f441" providerId="AD" clId="Web-{0D1FC3E9-35BE-3948-5337-62D1C7E4DDCF}" dt="2023-06-05T15:15:39.168" v="99" actId="20577"/>
          <ac:spMkLst>
            <pc:docMk/>
            <pc:sldMk cId="1924399436" sldId="316"/>
            <ac:spMk id="5" creationId="{87CA1330-E60F-AC04-5C49-299A8C7F240B}"/>
          </ac:spMkLst>
        </pc:spChg>
        <pc:picChg chg="del">
          <ac:chgData name="林彧頎" userId="S::a1105505@o365.nuk.edu.tw::78292564-edc9-4d5b-8c03-fefe9a50f441" providerId="AD" clId="Web-{0D1FC3E9-35BE-3948-5337-62D1C7E4DDCF}" dt="2023-06-05T15:17:54.702" v="110"/>
          <ac:picMkLst>
            <pc:docMk/>
            <pc:sldMk cId="1924399436" sldId="316"/>
            <ac:picMk id="2" creationId="{7B0E8D96-6149-F57A-2089-65AC5596DEEB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18:04.858" v="115" actId="1076"/>
          <ac:picMkLst>
            <pc:docMk/>
            <pc:sldMk cId="1924399436" sldId="316"/>
            <ac:picMk id="4" creationId="{628A4B0A-E30B-33BD-C5F0-85DA53A03F07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18:36.187" v="122" actId="1076"/>
        <pc:sldMkLst>
          <pc:docMk/>
          <pc:sldMk cId="1644188039" sldId="317"/>
        </pc:sldMkLst>
        <pc:spChg chg="mod">
          <ac:chgData name="林彧頎" userId="S::a1105505@o365.nuk.edu.tw::78292564-edc9-4d5b-8c03-fefe9a50f441" providerId="AD" clId="Web-{0D1FC3E9-35BE-3948-5337-62D1C7E4DDCF}" dt="2023-06-05T15:15:50.278" v="102" actId="20577"/>
          <ac:spMkLst>
            <pc:docMk/>
            <pc:sldMk cId="1644188039" sldId="317"/>
            <ac:spMk id="5" creationId="{87CA1330-E60F-AC04-5C49-299A8C7F240B}"/>
          </ac:spMkLst>
        </pc:spChg>
        <pc:picChg chg="del">
          <ac:chgData name="林彧頎" userId="S::a1105505@o365.nuk.edu.tw::78292564-edc9-4d5b-8c03-fefe9a50f441" providerId="AD" clId="Web-{0D1FC3E9-35BE-3948-5337-62D1C7E4DDCF}" dt="2023-06-05T15:18:27.093" v="116"/>
          <ac:picMkLst>
            <pc:docMk/>
            <pc:sldMk cId="1644188039" sldId="317"/>
            <ac:picMk id="2" creationId="{7B0E8D96-6149-F57A-2089-65AC5596DEEB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18:36.187" v="122" actId="1076"/>
          <ac:picMkLst>
            <pc:docMk/>
            <pc:sldMk cId="1644188039" sldId="317"/>
            <ac:picMk id="4" creationId="{9BF96A8A-AC59-DF0D-BF89-D1F3B39586D0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19:57.313" v="137" actId="20577"/>
        <pc:sldMkLst>
          <pc:docMk/>
          <pc:sldMk cId="22894970" sldId="318"/>
        </pc:sldMkLst>
        <pc:spChg chg="mod">
          <ac:chgData name="林彧頎" userId="S::a1105505@o365.nuk.edu.tw::78292564-edc9-4d5b-8c03-fefe9a50f441" providerId="AD" clId="Web-{0D1FC3E9-35BE-3948-5337-62D1C7E4DDCF}" dt="2023-06-05T15:19:50.813" v="135" actId="20577"/>
          <ac:spMkLst>
            <pc:docMk/>
            <pc:sldMk cId="22894970" sldId="318"/>
            <ac:spMk id="3" creationId="{EE810C8E-D093-64AF-7120-6842F1AA6357}"/>
          </ac:spMkLst>
        </pc:spChg>
        <pc:spChg chg="mod">
          <ac:chgData name="林彧頎" userId="S::a1105505@o365.nuk.edu.tw::78292564-edc9-4d5b-8c03-fefe9a50f441" providerId="AD" clId="Web-{0D1FC3E9-35BE-3948-5337-62D1C7E4DDCF}" dt="2023-06-05T15:19:57.313" v="137" actId="20577"/>
          <ac:spMkLst>
            <pc:docMk/>
            <pc:sldMk cId="22894970" sldId="318"/>
            <ac:spMk id="5" creationId="{87CA1330-E60F-AC04-5C49-299A8C7F240B}"/>
          </ac:spMkLst>
        </pc:spChg>
        <pc:picChg chg="add mod">
          <ac:chgData name="林彧頎" userId="S::a1105505@o365.nuk.edu.tw::78292564-edc9-4d5b-8c03-fefe9a50f441" providerId="AD" clId="Web-{0D1FC3E9-35BE-3948-5337-62D1C7E4DDCF}" dt="2023-06-05T15:19:04" v="128" actId="1076"/>
          <ac:picMkLst>
            <pc:docMk/>
            <pc:sldMk cId="22894970" sldId="318"/>
            <ac:picMk id="2" creationId="{8725929D-6E5B-5EB7-FB16-0BA790310FAF}"/>
          </ac:picMkLst>
        </pc:picChg>
        <pc:picChg chg="del">
          <ac:chgData name="林彧頎" userId="S::a1105505@o365.nuk.edu.tw::78292564-edc9-4d5b-8c03-fefe9a50f441" providerId="AD" clId="Web-{0D1FC3E9-35BE-3948-5337-62D1C7E4DDCF}" dt="2023-06-05T15:18:57.062" v="124"/>
          <ac:picMkLst>
            <pc:docMk/>
            <pc:sldMk cId="22894970" sldId="318"/>
            <ac:picMk id="4" creationId="{9BF96A8A-AC59-DF0D-BF89-D1F3B39586D0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20:41.424" v="146" actId="14100"/>
        <pc:sldMkLst>
          <pc:docMk/>
          <pc:sldMk cId="43517186" sldId="319"/>
        </pc:sldMkLst>
        <pc:spChg chg="mod">
          <ac:chgData name="林彧頎" userId="S::a1105505@o365.nuk.edu.tw::78292564-edc9-4d5b-8c03-fefe9a50f441" providerId="AD" clId="Web-{0D1FC3E9-35BE-3948-5337-62D1C7E4DDCF}" dt="2023-06-05T15:20:07.548" v="140" actId="20577"/>
          <ac:spMkLst>
            <pc:docMk/>
            <pc:sldMk cId="43517186" sldId="319"/>
            <ac:spMk id="3" creationId="{EE810C8E-D093-64AF-7120-6842F1AA6357}"/>
          </ac:spMkLst>
        </pc:spChg>
        <pc:spChg chg="mod">
          <ac:chgData name="林彧頎" userId="S::a1105505@o365.nuk.edu.tw::78292564-edc9-4d5b-8c03-fefe9a50f441" providerId="AD" clId="Web-{0D1FC3E9-35BE-3948-5337-62D1C7E4DDCF}" dt="2023-06-05T15:20:19.658" v="142" actId="20577"/>
          <ac:spMkLst>
            <pc:docMk/>
            <pc:sldMk cId="43517186" sldId="319"/>
            <ac:spMk id="5" creationId="{87CA1330-E60F-AC04-5C49-299A8C7F240B}"/>
          </ac:spMkLst>
        </pc:spChg>
        <pc:picChg chg="del">
          <ac:chgData name="林彧頎" userId="S::a1105505@o365.nuk.edu.tw::78292564-edc9-4d5b-8c03-fefe9a50f441" providerId="AD" clId="Web-{0D1FC3E9-35BE-3948-5337-62D1C7E4DDCF}" dt="2023-06-05T15:20:34.658" v="143"/>
          <ac:picMkLst>
            <pc:docMk/>
            <pc:sldMk cId="43517186" sldId="319"/>
            <ac:picMk id="2" creationId="{8725929D-6E5B-5EB7-FB16-0BA790310FAF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20:41.424" v="146" actId="14100"/>
          <ac:picMkLst>
            <pc:docMk/>
            <pc:sldMk cId="43517186" sldId="319"/>
            <ac:picMk id="4" creationId="{92C0723A-3015-2AE8-B174-CE8EBE75B25E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22:38.740" v="162" actId="1076"/>
        <pc:sldMkLst>
          <pc:docMk/>
          <pc:sldMk cId="2794440543" sldId="320"/>
        </pc:sldMkLst>
        <pc:spChg chg="mod">
          <ac:chgData name="林彧頎" userId="S::a1105505@o365.nuk.edu.tw::78292564-edc9-4d5b-8c03-fefe9a50f441" providerId="AD" clId="Web-{0D1FC3E9-35BE-3948-5337-62D1C7E4DDCF}" dt="2023-06-05T15:21:03.658" v="150" actId="20577"/>
          <ac:spMkLst>
            <pc:docMk/>
            <pc:sldMk cId="2794440543" sldId="320"/>
            <ac:spMk id="5" creationId="{87CA1330-E60F-AC04-5C49-299A8C7F240B}"/>
          </ac:spMkLst>
        </pc:spChg>
        <pc:picChg chg="add mod">
          <ac:chgData name="林彧頎" userId="S::a1105505@o365.nuk.edu.tw::78292564-edc9-4d5b-8c03-fefe9a50f441" providerId="AD" clId="Web-{0D1FC3E9-35BE-3948-5337-62D1C7E4DDCF}" dt="2023-06-05T15:22:38.740" v="162" actId="1076"/>
          <ac:picMkLst>
            <pc:docMk/>
            <pc:sldMk cId="2794440543" sldId="320"/>
            <ac:picMk id="2" creationId="{9659C7AA-14FC-523D-46AA-4C3CA797A1CA}"/>
          </ac:picMkLst>
        </pc:picChg>
        <pc:picChg chg="del">
          <ac:chgData name="林彧頎" userId="S::a1105505@o365.nuk.edu.tw::78292564-edc9-4d5b-8c03-fefe9a50f441" providerId="AD" clId="Web-{0D1FC3E9-35BE-3948-5337-62D1C7E4DDCF}" dt="2023-06-05T15:22:30.943" v="158"/>
          <ac:picMkLst>
            <pc:docMk/>
            <pc:sldMk cId="2794440543" sldId="320"/>
            <ac:picMk id="4" creationId="{92C0723A-3015-2AE8-B174-CE8EBE75B25E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23:45.381" v="169" actId="1076"/>
        <pc:sldMkLst>
          <pc:docMk/>
          <pc:sldMk cId="3855205551" sldId="321"/>
        </pc:sldMkLst>
        <pc:spChg chg="mod">
          <ac:chgData name="林彧頎" userId="S::a1105505@o365.nuk.edu.tw::78292564-edc9-4d5b-8c03-fefe9a50f441" providerId="AD" clId="Web-{0D1FC3E9-35BE-3948-5337-62D1C7E4DDCF}" dt="2023-06-05T15:21:08.377" v="153" actId="20577"/>
          <ac:spMkLst>
            <pc:docMk/>
            <pc:sldMk cId="3855205551" sldId="321"/>
            <ac:spMk id="5" creationId="{87CA1330-E60F-AC04-5C49-299A8C7F240B}"/>
          </ac:spMkLst>
        </pc:spChg>
        <pc:picChg chg="add mod">
          <ac:chgData name="林彧頎" userId="S::a1105505@o365.nuk.edu.tw::78292564-edc9-4d5b-8c03-fefe9a50f441" providerId="AD" clId="Web-{0D1FC3E9-35BE-3948-5337-62D1C7E4DDCF}" dt="2023-06-05T15:23:45.381" v="169" actId="1076"/>
          <ac:picMkLst>
            <pc:docMk/>
            <pc:sldMk cId="3855205551" sldId="321"/>
            <ac:picMk id="2" creationId="{4C5A90E1-F9C9-07D0-53D4-407386911EBF}"/>
          </ac:picMkLst>
        </pc:picChg>
        <pc:picChg chg="del">
          <ac:chgData name="林彧頎" userId="S::a1105505@o365.nuk.edu.tw::78292564-edc9-4d5b-8c03-fefe9a50f441" providerId="AD" clId="Web-{0D1FC3E9-35BE-3948-5337-62D1C7E4DDCF}" dt="2023-06-05T15:23:30.928" v="163"/>
          <ac:picMkLst>
            <pc:docMk/>
            <pc:sldMk cId="3855205551" sldId="321"/>
            <ac:picMk id="4" creationId="{92C0723A-3015-2AE8-B174-CE8EBE75B25E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24:19.085" v="175" actId="14100"/>
        <pc:sldMkLst>
          <pc:docMk/>
          <pc:sldMk cId="2572463864" sldId="322"/>
        </pc:sldMkLst>
        <pc:spChg chg="mod">
          <ac:chgData name="林彧頎" userId="S::a1105505@o365.nuk.edu.tw::78292564-edc9-4d5b-8c03-fefe9a50f441" providerId="AD" clId="Web-{0D1FC3E9-35BE-3948-5337-62D1C7E4DDCF}" dt="2023-06-05T15:21:18.705" v="157" actId="20577"/>
          <ac:spMkLst>
            <pc:docMk/>
            <pc:sldMk cId="2572463864" sldId="322"/>
            <ac:spMk id="5" creationId="{87CA1330-E60F-AC04-5C49-299A8C7F240B}"/>
          </ac:spMkLst>
        </pc:spChg>
        <pc:picChg chg="add mod">
          <ac:chgData name="林彧頎" userId="S::a1105505@o365.nuk.edu.tw::78292564-edc9-4d5b-8c03-fefe9a50f441" providerId="AD" clId="Web-{0D1FC3E9-35BE-3948-5337-62D1C7E4DDCF}" dt="2023-06-05T15:24:19.085" v="175" actId="14100"/>
          <ac:picMkLst>
            <pc:docMk/>
            <pc:sldMk cId="2572463864" sldId="322"/>
            <ac:picMk id="2" creationId="{F3729D52-9D30-BE48-73E8-A76E1D28E762}"/>
          </ac:picMkLst>
        </pc:picChg>
        <pc:picChg chg="del">
          <ac:chgData name="林彧頎" userId="S::a1105505@o365.nuk.edu.tw::78292564-edc9-4d5b-8c03-fefe9a50f441" providerId="AD" clId="Web-{0D1FC3E9-35BE-3948-5337-62D1C7E4DDCF}" dt="2023-06-05T15:24:10.522" v="170"/>
          <ac:picMkLst>
            <pc:docMk/>
            <pc:sldMk cId="2572463864" sldId="322"/>
            <ac:picMk id="4" creationId="{92C0723A-3015-2AE8-B174-CE8EBE75B25E}"/>
          </ac:picMkLst>
        </pc:picChg>
      </pc:sldChg>
      <pc:sldChg chg="addSp delSp modSp add replId">
        <pc:chgData name="林彧頎" userId="S::a1105505@o365.nuk.edu.tw::78292564-edc9-4d5b-8c03-fefe9a50f441" providerId="AD" clId="Web-{0D1FC3E9-35BE-3948-5337-62D1C7E4DDCF}" dt="2023-06-05T15:25:11.711" v="186" actId="14100"/>
        <pc:sldMkLst>
          <pc:docMk/>
          <pc:sldMk cId="3909689362" sldId="323"/>
        </pc:sldMkLst>
        <pc:spChg chg="mod">
          <ac:chgData name="林彧頎" userId="S::a1105505@o365.nuk.edu.tw::78292564-edc9-4d5b-8c03-fefe9a50f441" providerId="AD" clId="Web-{0D1FC3E9-35BE-3948-5337-62D1C7E4DDCF}" dt="2023-06-05T15:24:53.336" v="178" actId="20577"/>
          <ac:spMkLst>
            <pc:docMk/>
            <pc:sldMk cId="3909689362" sldId="323"/>
            <ac:spMk id="3" creationId="{EE810C8E-D093-64AF-7120-6842F1AA6357}"/>
          </ac:spMkLst>
        </pc:spChg>
        <pc:spChg chg="mod">
          <ac:chgData name="林彧頎" userId="S::a1105505@o365.nuk.edu.tw::78292564-edc9-4d5b-8c03-fefe9a50f441" providerId="AD" clId="Web-{0D1FC3E9-35BE-3948-5337-62D1C7E4DDCF}" dt="2023-06-05T15:25:02.633" v="180" actId="20577"/>
          <ac:spMkLst>
            <pc:docMk/>
            <pc:sldMk cId="3909689362" sldId="323"/>
            <ac:spMk id="5" creationId="{87CA1330-E60F-AC04-5C49-299A8C7F240B}"/>
          </ac:spMkLst>
        </pc:spChg>
        <pc:picChg chg="del">
          <ac:chgData name="林彧頎" userId="S::a1105505@o365.nuk.edu.tw::78292564-edc9-4d5b-8c03-fefe9a50f441" providerId="AD" clId="Web-{0D1FC3E9-35BE-3948-5337-62D1C7E4DDCF}" dt="2023-06-05T15:25:04.258" v="181"/>
          <ac:picMkLst>
            <pc:docMk/>
            <pc:sldMk cId="3909689362" sldId="323"/>
            <ac:picMk id="2" creationId="{F3729D52-9D30-BE48-73E8-A76E1D28E762}"/>
          </ac:picMkLst>
        </pc:picChg>
        <pc:picChg chg="add mod">
          <ac:chgData name="林彧頎" userId="S::a1105505@o365.nuk.edu.tw::78292564-edc9-4d5b-8c03-fefe9a50f441" providerId="AD" clId="Web-{0D1FC3E9-35BE-3948-5337-62D1C7E4DDCF}" dt="2023-06-05T15:25:11.711" v="186" actId="14100"/>
          <ac:picMkLst>
            <pc:docMk/>
            <pc:sldMk cId="3909689362" sldId="323"/>
            <ac:picMk id="4" creationId="{9DCCDB3B-5F65-AD78-3FFE-FF6DE0AE40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e49694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e49694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2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1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7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45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49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06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0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107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0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95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350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972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176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499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644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37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39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549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403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84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98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14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867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79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578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01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2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44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57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5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69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39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86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84875" y="1243875"/>
            <a:ext cx="4245000" cy="19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69175" y="3471613"/>
            <a:ext cx="3476400" cy="422100"/>
          </a:xfrm>
          <a:prstGeom prst="rect">
            <a:avLst/>
          </a:prstGeom>
          <a:solidFill>
            <a:srgbClr val="6B523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35" name="Google Shape;135;p17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38" name="Google Shape;138;p17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9" name="Google Shape;139;p17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17"/>
            <p:cNvGrpSpPr/>
            <p:nvPr/>
          </p:nvGrpSpPr>
          <p:grpSpPr>
            <a:xfrm rot="10800000" flipH="1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41" name="Google Shape;141;p17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" name="Google Shape;142;p17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714975" y="1596152"/>
            <a:ext cx="2180400" cy="49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714975" y="2041300"/>
            <a:ext cx="21804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3481801" y="2298038"/>
            <a:ext cx="21804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6248626" y="2554775"/>
            <a:ext cx="21804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3481801" y="1852889"/>
            <a:ext cx="2180400" cy="49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6248626" y="2109627"/>
            <a:ext cx="2180400" cy="49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8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52" name="Google Shape;152;p18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8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55" name="Google Shape;155;p18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6" name="Google Shape;156;p18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8"/>
            <p:cNvGrpSpPr/>
            <p:nvPr/>
          </p:nvGrpSpPr>
          <p:grpSpPr>
            <a:xfrm rot="10800000" flipH="1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58" name="Google Shape;158;p18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9" name="Google Shape;159;p18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"/>
          </p:nvPr>
        </p:nvSpPr>
        <p:spPr>
          <a:xfrm>
            <a:off x="2459074" y="1788600"/>
            <a:ext cx="5340900" cy="38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2"/>
          </p:nvPr>
        </p:nvSpPr>
        <p:spPr>
          <a:xfrm>
            <a:off x="2459074" y="2887263"/>
            <a:ext cx="5340900" cy="38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3"/>
          </p:nvPr>
        </p:nvSpPr>
        <p:spPr>
          <a:xfrm>
            <a:off x="2459074" y="3985925"/>
            <a:ext cx="5340900" cy="38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4"/>
          </p:nvPr>
        </p:nvSpPr>
        <p:spPr>
          <a:xfrm>
            <a:off x="2459076" y="141965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5"/>
          </p:nvPr>
        </p:nvSpPr>
        <p:spPr>
          <a:xfrm>
            <a:off x="2459076" y="2518318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6"/>
          </p:nvPr>
        </p:nvSpPr>
        <p:spPr>
          <a:xfrm>
            <a:off x="2459076" y="361698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1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11" name="Google Shape;211;p21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1"/>
          <p:cNvSpPr txBox="1">
            <a:spLocks noGrp="1"/>
          </p:cNvSpPr>
          <p:nvPr>
            <p:ph type="ctrTitle"/>
          </p:nvPr>
        </p:nvSpPr>
        <p:spPr>
          <a:xfrm>
            <a:off x="715100" y="747450"/>
            <a:ext cx="36903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715175" y="1760450"/>
            <a:ext cx="36903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715163" y="3492425"/>
            <a:ext cx="36903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CREDITS: This presentation template was created by </a:t>
            </a:r>
            <a:r>
              <a:rPr lang="en" sz="10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including icons by </a:t>
            </a:r>
            <a:r>
              <a:rPr lang="en" sz="10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and infographics &amp; images by </a:t>
            </a:r>
            <a:r>
              <a:rPr lang="en" sz="10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18" name="Google Shape;218;p22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" name="Google Shape;220;p22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221" name="Google Shape;221;p22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22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2"/>
            <p:cNvGrpSpPr/>
            <p:nvPr/>
          </p:nvGrpSpPr>
          <p:grpSpPr>
            <a:xfrm rot="10800000" flipH="1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5" name="Google Shape;225;p22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28" name="Google Shape;228;p2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30;p23"/>
            <p:cNvGrpSpPr/>
            <p:nvPr/>
          </p:nvGrpSpPr>
          <p:grpSpPr>
            <a:xfrm>
              <a:off x="1805051" y="413550"/>
              <a:ext cx="5533902" cy="121451"/>
              <a:chOff x="1524638" y="612250"/>
              <a:chExt cx="5772900" cy="121451"/>
            </a:xfrm>
          </p:grpSpPr>
          <p:cxnSp>
            <p:nvCxnSpPr>
              <p:cNvPr id="231" name="Google Shape;231;p23"/>
              <p:cNvCxnSpPr/>
              <p:nvPr/>
            </p:nvCxnSpPr>
            <p:spPr>
              <a:xfrm>
                <a:off x="1524829" y="733701"/>
                <a:ext cx="57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2" name="Google Shape;232;p23"/>
              <p:cNvSpPr/>
              <p:nvPr/>
            </p:nvSpPr>
            <p:spPr>
              <a:xfrm>
                <a:off x="1524638" y="612250"/>
                <a:ext cx="5772900" cy="78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23"/>
            <p:cNvGrpSpPr/>
            <p:nvPr/>
          </p:nvGrpSpPr>
          <p:grpSpPr>
            <a:xfrm rot="10800000" flipH="1">
              <a:off x="1805051" y="4608499"/>
              <a:ext cx="5533902" cy="121451"/>
              <a:chOff x="1524638" y="612250"/>
              <a:chExt cx="5772900" cy="121451"/>
            </a:xfrm>
          </p:grpSpPr>
          <p:cxnSp>
            <p:nvCxnSpPr>
              <p:cNvPr id="234" name="Google Shape;234;p23"/>
              <p:cNvCxnSpPr/>
              <p:nvPr/>
            </p:nvCxnSpPr>
            <p:spPr>
              <a:xfrm>
                <a:off x="1524829" y="733701"/>
                <a:ext cx="57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" name="Google Shape;235;p23"/>
              <p:cNvSpPr/>
              <p:nvPr/>
            </p:nvSpPr>
            <p:spPr>
              <a:xfrm>
                <a:off x="1524638" y="612250"/>
                <a:ext cx="5772900" cy="78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6" name="Google Shape;16;p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34" name="Google Shape;34;p5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5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37" name="Google Shape;37;p5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38;p5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5"/>
            <p:cNvGrpSpPr/>
            <p:nvPr/>
          </p:nvGrpSpPr>
          <p:grpSpPr>
            <a:xfrm rot="10800000" flipH="1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40" name="Google Shape;40;p5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" name="Google Shape;41;p5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720000" y="1893077"/>
            <a:ext cx="2907600" cy="4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516400" y="1893077"/>
            <a:ext cx="2907600" cy="4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720000" y="2342125"/>
            <a:ext cx="29076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516400" y="2342125"/>
            <a:ext cx="29076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60" name="Google Shape;60;p7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1124550"/>
            <a:ext cx="5130900" cy="11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720000" y="2223150"/>
            <a:ext cx="5130900" cy="17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66" name="Google Shape;66;p8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9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71" name="Google Shape;71;p9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1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80" name="Google Shape;80;p11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910900" y="1752700"/>
            <a:ext cx="4518000" cy="9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3910850" y="2923700"/>
            <a:ext cx="4518000" cy="46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87" name="Google Shape;87;p1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name="adj" fmla="val 613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name="adj1" fmla="val 199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3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90" name="Google Shape;90;p13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13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 rot="10800000" flipH="1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93" name="Google Shape;93;p13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" name="Google Shape;94;p13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20000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419275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118550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974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3" r:id="rId10"/>
    <p:sldLayoutId id="2147483664" r:id="rId11"/>
    <p:sldLayoutId id="2147483667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kmlMkxY0Epw?feature=oembed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ctrTitle"/>
          </p:nvPr>
        </p:nvSpPr>
        <p:spPr>
          <a:xfrm>
            <a:off x="4169000" y="966062"/>
            <a:ext cx="4276750" cy="2366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" sz="4500">
                <a:solidFill>
                  <a:srgbClr val="191919"/>
                </a:solidFill>
              </a:rPr>
              <a:t>訂餐與門市</a:t>
            </a:r>
            <a:br>
              <a:rPr lang="zh-TW" altLang="en" sz="4500" dirty="0">
                <a:solidFill>
                  <a:srgbClr val="191919"/>
                </a:solidFill>
              </a:rPr>
            </a:br>
            <a:r>
              <a:rPr lang="zh-TW" altLang="en" sz="4500">
                <a:solidFill>
                  <a:srgbClr val="191919"/>
                </a:solidFill>
              </a:rPr>
              <a:t>管理系統</a:t>
            </a:r>
            <a:br>
              <a:rPr lang="zh-TW" altLang="en" sz="4500" dirty="0">
                <a:solidFill>
                  <a:srgbClr val="191919"/>
                </a:solidFill>
              </a:rPr>
            </a:br>
            <a:r>
              <a:rPr lang="en" altLang="zh-TW" sz="5200" dirty="0">
                <a:solidFill>
                  <a:srgbClr val="191919"/>
                </a:solidFill>
              </a:rPr>
              <a:t> </a:t>
            </a:r>
            <a:r>
              <a:rPr lang="en" sz="2900" dirty="0">
                <a:solidFill>
                  <a:schemeClr val="dk2"/>
                </a:solidFill>
              </a:rPr>
              <a:t>Restaurant system</a:t>
            </a:r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1"/>
          </p:nvPr>
        </p:nvSpPr>
        <p:spPr>
          <a:xfrm>
            <a:off x="4569175" y="3471613"/>
            <a:ext cx="3476400" cy="422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A1105505 </a:t>
            </a:r>
            <a:r>
              <a:rPr lang="zh-TW" altLang="en"/>
              <a:t>林彧頎</a:t>
            </a:r>
            <a:r>
              <a:rPr lang="en" altLang="zh-TW" dirty="0"/>
              <a:t> A1105534 </a:t>
            </a:r>
            <a:r>
              <a:rPr lang="en" altLang="zh-TW" dirty="0" err="1"/>
              <a:t>鄭芃予</a:t>
            </a:r>
            <a:endParaRPr lang="en" dirty="0" err="1"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l="4724" t="8534" r="30201" b="8125"/>
          <a:stretch/>
        </p:blipFill>
        <p:spPr>
          <a:xfrm rot="5400000">
            <a:off x="630795" y="1103714"/>
            <a:ext cx="3472350" cy="29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6068">
            <a:off x="2978525" y="1722364"/>
            <a:ext cx="1109587" cy="9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3021">
            <a:off x="258014" y="167164"/>
            <a:ext cx="3431097" cy="218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02621">
            <a:off x="1007460" y="3288309"/>
            <a:ext cx="1011555" cy="71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95213">
            <a:off x="2374350" y="2818675"/>
            <a:ext cx="1392996" cy="7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9706" y="2358758"/>
            <a:ext cx="1467308" cy="79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95673">
            <a:off x="1950870" y="3508117"/>
            <a:ext cx="1272787" cy="1082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7"/>
          <p:cNvGrpSpPr/>
          <p:nvPr/>
        </p:nvGrpSpPr>
        <p:grpSpPr>
          <a:xfrm>
            <a:off x="4169834" y="835575"/>
            <a:ext cx="4275071" cy="121451"/>
            <a:chOff x="3903250" y="612250"/>
            <a:chExt cx="4525800" cy="121451"/>
          </a:xfrm>
        </p:grpSpPr>
        <p:cxnSp>
          <p:nvCxnSpPr>
            <p:cNvPr id="256" name="Google Shape;256;p27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" name="Google Shape;257;p27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 flipH="1">
            <a:off x="4169834" y="4186474"/>
            <a:ext cx="4275071" cy="121451"/>
            <a:chOff x="3903250" y="612250"/>
            <a:chExt cx="4525800" cy="121451"/>
          </a:xfrm>
        </p:grpSpPr>
        <p:cxnSp>
          <p:nvCxnSpPr>
            <p:cNvPr id="259" name="Google Shape;259;p27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0" name="Google Shape;260;p27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EMPLOYEE_ACCOUNT(</a:t>
            </a:r>
            <a:r>
              <a:rPr lang="zh-TW" altLang="en"/>
              <a:t>員工帳號</a:t>
            </a:r>
            <a:r>
              <a:rPr lang="en" dirty="0"/>
              <a:t>)</a:t>
            </a:r>
          </a:p>
        </p:txBody>
      </p:sp>
      <p:pic>
        <p:nvPicPr>
          <p:cNvPr id="3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DE90D96C-A48D-80B4-8AA8-323A7331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201738"/>
            <a:ext cx="31242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3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INDOOR(</a:t>
            </a:r>
            <a:r>
              <a:rPr lang="zh-TW" altLang="en"/>
              <a:t>內用</a:t>
            </a:r>
            <a:r>
              <a:rPr lang="en" dirty="0"/>
              <a:t>)</a:t>
            </a:r>
          </a:p>
        </p:txBody>
      </p:sp>
      <p:pic>
        <p:nvPicPr>
          <p:cNvPr id="2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B6499658-38A7-09FB-55A2-7B379E7D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1302686"/>
            <a:ext cx="7664449" cy="27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OUTDOOR(</a:t>
            </a:r>
            <a:r>
              <a:rPr lang="zh-TW" altLang="en"/>
              <a:t>外帶</a:t>
            </a:r>
            <a:r>
              <a:rPr lang="en" dirty="0"/>
              <a:t>)</a:t>
            </a:r>
            <a:endParaRPr lang="zh-TW" altLang="en-US"/>
          </a:p>
        </p:txBody>
      </p:sp>
      <p:pic>
        <p:nvPicPr>
          <p:cNvPr id="3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5C6A7B8-FBA1-255B-B06D-8F9DFA7F0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65324"/>
            <a:ext cx="7696199" cy="33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MENU(</a:t>
            </a:r>
            <a:r>
              <a:rPr lang="zh-TW" altLang="en"/>
              <a:t>餐點與銷售管理</a:t>
            </a:r>
            <a:r>
              <a:rPr lang="en"/>
              <a:t>)</a:t>
            </a:r>
            <a:endParaRPr lang="zh-TW" altLang="en-US" dirty="0"/>
          </a:p>
        </p:txBody>
      </p:sp>
      <p:pic>
        <p:nvPicPr>
          <p:cNvPr id="2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4DDB673A-BB50-E3A5-2C29-9A20BB05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258450"/>
            <a:ext cx="7632700" cy="26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PROMO(</a:t>
            </a:r>
            <a:r>
              <a:rPr lang="zh-TW" altLang="en"/>
              <a:t>活動</a:t>
            </a:r>
            <a:r>
              <a:rPr lang="en" dirty="0"/>
              <a:t>)</a:t>
            </a:r>
            <a:endParaRPr lang="zh-TW" altLang="en-US" dirty="0"/>
          </a:p>
        </p:txBody>
      </p:sp>
      <p:pic>
        <p:nvPicPr>
          <p:cNvPr id="2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B08413C-EFA1-A807-39C0-F8C0C3F1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70794"/>
            <a:ext cx="7696200" cy="20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STORE(</a:t>
            </a:r>
            <a:r>
              <a:rPr lang="zh-TW" altLang="en"/>
              <a:t>門市</a:t>
            </a:r>
            <a:r>
              <a:rPr lang="en" dirty="0"/>
              <a:t>)</a:t>
            </a:r>
            <a:endParaRPr lang="zh-TW" altLang="en-US" dirty="0"/>
          </a:p>
        </p:txBody>
      </p:sp>
      <p:pic>
        <p:nvPicPr>
          <p:cNvPr id="3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A39FD23C-8DF2-3891-0AF2-F203262B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38" y="1169600"/>
            <a:ext cx="3616325" cy="31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TABLES(</a:t>
            </a:r>
            <a:r>
              <a:rPr lang="zh-TW" altLang="en"/>
              <a:t>桌位</a:t>
            </a:r>
            <a:r>
              <a:rPr lang="en" dirty="0"/>
              <a:t>)</a:t>
            </a:r>
            <a:endParaRPr lang="zh-TW" altLang="en-US" dirty="0"/>
          </a:p>
        </p:txBody>
      </p:sp>
      <p:pic>
        <p:nvPicPr>
          <p:cNvPr id="2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E6FAD0DB-398A-1CA0-7433-3F06BA84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3" y="1171023"/>
            <a:ext cx="3449637" cy="32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3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4263698" y="2365963"/>
            <a:ext cx="4844312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APPLICATION</a:t>
            </a:r>
          </a:p>
          <a:p>
            <a:endParaRPr lang="en" altLang="zh-TW" dirty="0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l="4727" t="25679" r="52763" b="22348"/>
          <a:stretch/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10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3915424" y="1130400"/>
            <a:ext cx="4518106" cy="121451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3915123" y="3891624"/>
            <a:ext cx="4518106" cy="12145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900" y="1752700"/>
            <a:ext cx="4787575" cy="959700"/>
          </a:xfrm>
        </p:spPr>
        <p:txBody>
          <a:bodyPr/>
          <a:lstStyle/>
          <a:p>
            <a:r>
              <a:rPr lang="zh-TW" altLang="en-US" dirty="0"/>
              <a:t>員工帳號登入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正確:成功 錯誤:離開視窗(重新輸入)</a:t>
            </a:r>
          </a:p>
        </p:txBody>
      </p:sp>
      <p:pic>
        <p:nvPicPr>
          <p:cNvPr id="7" name="圖片 7">
            <a:extLst>
              <a:ext uri="{FF2B5EF4-FFF2-40B4-BE49-F238E27FC236}">
                <a16:creationId xmlns:a16="http://schemas.microsoft.com/office/drawing/2014/main" id="{6C3B97C0-B8BF-7109-98A1-FCC1F053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337903"/>
            <a:ext cx="3390181" cy="1685674"/>
          </a:xfrm>
          <a:prstGeom prst="rect">
            <a:avLst/>
          </a:prstGeom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787C435A-C863-C517-C5AD-EB9313719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08" y="3276512"/>
            <a:ext cx="1609725" cy="1609725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7CED65EC-B25F-3AB0-25FB-DA4FB77B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30" y="1970784"/>
            <a:ext cx="3390181" cy="16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門市活動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後臺頁面</a:t>
            </a:r>
            <a:endParaRPr lang="zh-TW" altLang="en-US" sz="1400" dirty="0"/>
          </a:p>
        </p:txBody>
      </p:sp>
      <p:pic>
        <p:nvPicPr>
          <p:cNvPr id="2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7B0E8D96-6149-F57A-2089-65AC5596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6" y="789054"/>
            <a:ext cx="4838467" cy="36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 idx="2"/>
          </p:nvPr>
        </p:nvSpPr>
        <p:spPr>
          <a:xfrm>
            <a:off x="2830962" y="1383097"/>
            <a:ext cx="7347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 idx="3"/>
          </p:nvPr>
        </p:nvSpPr>
        <p:spPr>
          <a:xfrm>
            <a:off x="5537650" y="2662491"/>
            <a:ext cx="7347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4"/>
          </p:nvPr>
        </p:nvSpPr>
        <p:spPr>
          <a:xfrm>
            <a:off x="5530237" y="1383097"/>
            <a:ext cx="7347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 idx="6"/>
          </p:nvPr>
        </p:nvSpPr>
        <p:spPr>
          <a:xfrm>
            <a:off x="2832013" y="2661034"/>
            <a:ext cx="7347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1"/>
          </p:nvPr>
        </p:nvSpPr>
        <p:spPr>
          <a:xfrm>
            <a:off x="2045562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INTRODUCTION</a:t>
            </a:r>
          </a:p>
          <a:p>
            <a:pPr marL="0" indent="0"/>
            <a:endParaRPr lang="en" dirty="0"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8"/>
          </p:nvPr>
        </p:nvSpPr>
        <p:spPr>
          <a:xfrm>
            <a:off x="4744837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lang="zh-TW" altLang="en-US" dirty="0"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9"/>
          </p:nvPr>
        </p:nvSpPr>
        <p:spPr>
          <a:xfrm>
            <a:off x="2046612" y="325180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</a:p>
        </p:txBody>
      </p:sp>
      <p:sp>
        <p:nvSpPr>
          <p:cNvPr id="284" name="Google Shape;284;p29"/>
          <p:cNvSpPr txBox="1">
            <a:spLocks noGrp="1"/>
          </p:cNvSpPr>
          <p:nvPr>
            <p:ph type="subTitle" idx="13"/>
          </p:nvPr>
        </p:nvSpPr>
        <p:spPr>
          <a:xfrm>
            <a:off x="4752250" y="32533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門市活動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新增頁面</a:t>
            </a:r>
            <a:endParaRPr lang="zh-TW" altLang="en-US" sz="1400" dirty="0"/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90604CA1-A01C-E588-1D0F-A3FEEBD1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3" y="1050314"/>
            <a:ext cx="5137713" cy="3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門市活動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修改頁面</a:t>
            </a:r>
            <a:endParaRPr lang="zh-TW" altLang="en-US" sz="1400" dirty="0"/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628A4B0A-E30B-33BD-C5F0-85DA53A0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5" y="1070033"/>
            <a:ext cx="5116010" cy="300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9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門市活動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刪除頁面</a:t>
            </a:r>
            <a:endParaRPr lang="zh-TW" altLang="en-US" sz="1400" dirty="0"/>
          </a:p>
        </p:txBody>
      </p:sp>
      <p:pic>
        <p:nvPicPr>
          <p:cNvPr id="4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BF96A8A-AC59-DF0D-BF89-D1F3B3958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102328"/>
            <a:ext cx="5181118" cy="29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8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桌位動態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桌位動態頁面</a:t>
            </a:r>
            <a:endParaRPr lang="zh-TW" altLang="en-US" sz="1400" dirty="0"/>
          </a:p>
        </p:txBody>
      </p:sp>
      <p:pic>
        <p:nvPicPr>
          <p:cNvPr id="2" name="圖片 5" descr="一張含有 資料表 的圖片&#10;&#10;自動產生的描述">
            <a:extLst>
              <a:ext uri="{FF2B5EF4-FFF2-40B4-BE49-F238E27FC236}">
                <a16:creationId xmlns:a16="http://schemas.microsoft.com/office/drawing/2014/main" id="{8725929D-6E5B-5EB7-FB16-0BA79031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6" y="866461"/>
            <a:ext cx="5202820" cy="3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員工管理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員工管理頁面</a:t>
            </a:r>
            <a:endParaRPr lang="zh-TW" altLang="en-US" sz="1400" dirty="0"/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92C0723A-3015-2AE8-B174-CE8EBE75B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21873"/>
          <a:stretch/>
        </p:blipFill>
        <p:spPr>
          <a:xfrm>
            <a:off x="415037" y="994248"/>
            <a:ext cx="4855687" cy="33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員工管理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新增頁面</a:t>
            </a:r>
            <a:endParaRPr lang="zh-TW" altLang="en-US" sz="1400" dirty="0"/>
          </a:p>
        </p:txBody>
      </p:sp>
      <p:pic>
        <p:nvPicPr>
          <p:cNvPr id="2" name="圖片 5" descr="一張含有 資料表 的圖片&#10;&#10;自動產生的描述">
            <a:extLst>
              <a:ext uri="{FF2B5EF4-FFF2-40B4-BE49-F238E27FC236}">
                <a16:creationId xmlns:a16="http://schemas.microsoft.com/office/drawing/2014/main" id="{9659C7AA-14FC-523D-46AA-4C3CA797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2" y="1104620"/>
            <a:ext cx="5195586" cy="30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員工管理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修改頁面</a:t>
            </a:r>
            <a:endParaRPr lang="zh-TW" altLang="en-US" sz="1400" dirty="0"/>
          </a:p>
        </p:txBody>
      </p:sp>
      <p:pic>
        <p:nvPicPr>
          <p:cNvPr id="2" name="圖片 5" descr="一張含有 資料表 的圖片&#10;&#10;自動產生的描述">
            <a:extLst>
              <a:ext uri="{FF2B5EF4-FFF2-40B4-BE49-F238E27FC236}">
                <a16:creationId xmlns:a16="http://schemas.microsoft.com/office/drawing/2014/main" id="{4C5A90E1-F9C9-07D0-53D4-40738691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58" y="1058334"/>
            <a:ext cx="5253458" cy="30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員工管理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刪除頁面</a:t>
            </a:r>
            <a:endParaRPr lang="zh-TW" altLang="en-US" sz="1400" dirty="0"/>
          </a:p>
        </p:txBody>
      </p:sp>
      <p:pic>
        <p:nvPicPr>
          <p:cNvPr id="2" name="圖片 5">
            <a:extLst>
              <a:ext uri="{FF2B5EF4-FFF2-40B4-BE49-F238E27FC236}">
                <a16:creationId xmlns:a16="http://schemas.microsoft.com/office/drawing/2014/main" id="{F3729D52-9D30-BE48-73E8-A76E1D28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63" y="1127671"/>
            <a:ext cx="5166648" cy="29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6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/>
              <a:t>餐點管理</a:t>
            </a:r>
            <a:endParaRPr lang="zh-TW" altLang="en-US" sz="48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/>
              <a:t>廚師後台-餐點製作</a:t>
            </a:r>
            <a:endParaRPr lang="zh-TW" altLang="en-US" sz="1400" dirty="0"/>
          </a:p>
        </p:txBody>
      </p:sp>
      <p:pic>
        <p:nvPicPr>
          <p:cNvPr id="4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DCCDB3B-5F65-AD78-3FFE-FF6DE0AE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6" y="938076"/>
            <a:ext cx="5144946" cy="32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8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點餐系統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圖像化點餐系統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0F39C2-CD66-A241-5DB1-196E8CDA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4" y="1130400"/>
            <a:ext cx="5080813" cy="29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4263698" y="2365963"/>
            <a:ext cx="4844312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INTRODUCTION</a:t>
            </a:r>
          </a:p>
          <a:p>
            <a:endParaRPr lang="en" altLang="zh-TW" dirty="0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l="4727" t="25679" r="52763" b="22348"/>
          <a:stretch/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訂位系統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訂位頁面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CC6F45-D953-0585-D463-4390CE5F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7" y="1130400"/>
            <a:ext cx="5080822" cy="29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8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訂位系統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透過電話自動填入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59DD9B-7D57-A1A6-3718-9A69D566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9" y="1130400"/>
            <a:ext cx="5080821" cy="29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8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訂位系統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未註冊電話可直接註冊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E3BE9-4061-E06C-F0BC-952A862A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4" y="1130400"/>
            <a:ext cx="5080817" cy="2916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CC779A-74A1-6EA1-87B9-2644905B3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084" y="3521663"/>
            <a:ext cx="1058312" cy="9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顧客資料管理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237D1C-1F28-7035-4F00-304FCF2D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4" y="1130400"/>
            <a:ext cx="4847063" cy="27824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812C79-1432-40CD-49C0-DEE204BF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055" y="2905242"/>
            <a:ext cx="1693890" cy="19727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13A33D-5AE5-481B-E4D0-3CEAB4DE9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964" y="2905241"/>
            <a:ext cx="1814941" cy="19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1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6"/>
          <p:cNvGrpSpPr/>
          <p:nvPr/>
        </p:nvGrpSpPr>
        <p:grpSpPr>
          <a:xfrm>
            <a:off x="5560350" y="1130400"/>
            <a:ext cx="2868211" cy="151268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399" y="733701"/>
              <a:ext cx="4525499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5561723" y="3891624"/>
            <a:ext cx="2871507" cy="15540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id="{EE810C8E-D093-64AF-7120-6842F1A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936" y="1752700"/>
            <a:ext cx="3916179" cy="869166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銷售管理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CA1330-E60F-AC04-5C49-299A8C7F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3107" y="2923700"/>
            <a:ext cx="2865743" cy="404858"/>
          </a:xfrm>
        </p:spPr>
        <p:txBody>
          <a:bodyPr/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4593B57-FD32-F63C-52FE-21AB8CC0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6" y="1130404"/>
            <a:ext cx="4810102" cy="27612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A94ECA0-01C7-4065-62D9-452E978C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08" y="2717814"/>
            <a:ext cx="1411584" cy="20776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0151B75-65B2-7FAA-A79C-C212C132A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01" y="2717814"/>
            <a:ext cx="1378050" cy="20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20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4263698" y="2365963"/>
            <a:ext cx="4844312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TW" dirty="0">
                <a:solidFill>
                  <a:schemeClr val="tx1"/>
                </a:solidFill>
              </a:rPr>
              <a:t>CONCLUSION</a:t>
            </a:r>
          </a:p>
          <a:p>
            <a:endParaRPr lang="en" altLang="zh-TW" dirty="0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l="4727" t="25679" r="52763" b="22348"/>
          <a:stretch/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004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>
            <a:spLocks noGrp="1"/>
          </p:cNvSpPr>
          <p:nvPr>
            <p:ph type="subTitle" idx="4"/>
          </p:nvPr>
        </p:nvSpPr>
        <p:spPr>
          <a:xfrm>
            <a:off x="2546388" y="2951587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" sz="1800" b="1"/>
              <a:t>特殊功能:</a:t>
            </a:r>
            <a:r>
              <a:rPr lang="zh-TW" sz="1800" b="1"/>
              <a:t>(統合全餐廳)</a:t>
            </a:r>
            <a:endParaRPr lang="zh-TW" sz="1800"/>
          </a:p>
          <a:p>
            <a:pPr marL="0" indent="0"/>
            <a:r>
              <a:rPr lang="zh-TW" altLang="en" sz="1800" b="1"/>
              <a:t>1.餐點製作管理</a:t>
            </a:r>
          </a:p>
          <a:p>
            <a:pPr marL="0" indent="0"/>
            <a:r>
              <a:rPr lang="zh-TW" altLang="en" sz="1800" b="1"/>
              <a:t>2.服務員點餐</a:t>
            </a:r>
            <a:endParaRPr lang="zh-TW"/>
          </a:p>
        </p:txBody>
      </p:sp>
      <p:sp>
        <p:nvSpPr>
          <p:cNvPr id="556" name="Google Shape;556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58" name="Google Shape;558;p44"/>
          <p:cNvSpPr/>
          <p:nvPr/>
        </p:nvSpPr>
        <p:spPr>
          <a:xfrm>
            <a:off x="1344024" y="1435225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4"/>
          <p:cNvSpPr/>
          <p:nvPr/>
        </p:nvSpPr>
        <p:spPr>
          <a:xfrm>
            <a:off x="1344024" y="2533888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4"/>
          <p:cNvSpPr/>
          <p:nvPr/>
        </p:nvSpPr>
        <p:spPr>
          <a:xfrm>
            <a:off x="1344024" y="3632550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1" name="Google Shape;561;p44"/>
          <p:cNvPicPr preferRelativeResize="0"/>
          <p:nvPr/>
        </p:nvPicPr>
        <p:blipFill rotWithShape="1">
          <a:blip r:embed="rId3">
            <a:alphaModFix/>
          </a:blip>
          <a:srcRect t="3139" b="59357"/>
          <a:stretch/>
        </p:blipFill>
        <p:spPr>
          <a:xfrm flipH="1">
            <a:off x="1389583" y="1293000"/>
            <a:ext cx="861740" cy="86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4"/>
          <p:cNvPicPr preferRelativeResize="0"/>
          <p:nvPr/>
        </p:nvPicPr>
        <p:blipFill rotWithShape="1">
          <a:blip r:embed="rId4">
            <a:alphaModFix/>
          </a:blip>
          <a:srcRect l="-4359" t="-814" r="-4359" b="64308"/>
          <a:stretch/>
        </p:blipFill>
        <p:spPr>
          <a:xfrm flipH="1">
            <a:off x="1389549" y="2391633"/>
            <a:ext cx="861750" cy="86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 rotWithShape="1">
          <a:blip r:embed="rId5">
            <a:alphaModFix/>
          </a:blip>
          <a:srcRect l="85891" t="2053" r="96807" b="56638"/>
          <a:stretch/>
        </p:blipFill>
        <p:spPr>
          <a:xfrm flipH="1">
            <a:off x="1389573" y="3413141"/>
            <a:ext cx="861750" cy="94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4;p44">
            <a:extLst>
              <a:ext uri="{FF2B5EF4-FFF2-40B4-BE49-F238E27FC236}">
                <a16:creationId xmlns:a16="http://schemas.microsoft.com/office/drawing/2014/main" id="{0DB420D2-F055-C5E4-3CF5-4CFC07A8AE97}"/>
              </a:ext>
            </a:extLst>
          </p:cNvPr>
          <p:cNvSpPr txBox="1">
            <a:spLocks/>
          </p:cNvSpPr>
          <p:nvPr/>
        </p:nvSpPr>
        <p:spPr>
          <a:xfrm>
            <a:off x="2547976" y="2040362"/>
            <a:ext cx="5340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zh-TW" altLang="en" sz="1800" b="1"/>
              <a:t>基礎功能:</a:t>
            </a:r>
          </a:p>
          <a:p>
            <a:pPr marL="0" indent="0"/>
            <a:r>
              <a:rPr lang="zh-TW" altLang="en" sz="1800" b="1"/>
              <a:t>1.訂餐定位系統</a:t>
            </a:r>
          </a:p>
          <a:p>
            <a:pPr marL="0" indent="0"/>
            <a:r>
              <a:rPr lang="zh-TW" altLang="en" sz="1800" b="1"/>
              <a:t>2.門市管理</a:t>
            </a:r>
          </a:p>
          <a:p>
            <a:pPr marL="0" indent="0"/>
            <a:r>
              <a:rPr lang="zh-TW" altLang="en" sz="1800" b="1"/>
              <a:t>3.顧客管理</a:t>
            </a:r>
            <a:endParaRPr lang="zh-TW" altLang="en" sz="1800" b="1" dirty="0"/>
          </a:p>
        </p:txBody>
      </p:sp>
      <p:sp>
        <p:nvSpPr>
          <p:cNvPr id="15" name="Google Shape;554;p44">
            <a:extLst>
              <a:ext uri="{FF2B5EF4-FFF2-40B4-BE49-F238E27FC236}">
                <a16:creationId xmlns:a16="http://schemas.microsoft.com/office/drawing/2014/main" id="{801FCBC0-8116-C59C-8E31-F1117D9A5D6E}"/>
              </a:ext>
            </a:extLst>
          </p:cNvPr>
          <p:cNvSpPr txBox="1">
            <a:spLocks/>
          </p:cNvSpPr>
          <p:nvPr/>
        </p:nvSpPr>
        <p:spPr>
          <a:xfrm>
            <a:off x="2547976" y="3992987"/>
            <a:ext cx="5340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zh-TW" altLang="en" sz="1800" b="1"/>
              <a:t>困難與未來展望</a:t>
            </a:r>
            <a:endParaRPr lang="zh-TW" altLang="en" sz="1800" b="1" dirty="0"/>
          </a:p>
          <a:p>
            <a:pPr marL="0" indent="0"/>
            <a:r>
              <a:rPr lang="zh-TW" altLang="en" sz="1800" b="1"/>
              <a:t>1.資料庫建立更加完善</a:t>
            </a:r>
          </a:p>
          <a:p>
            <a:pPr marL="0" indent="0"/>
            <a:r>
              <a:rPr lang="zh-TW" altLang="en" sz="1800" b="1"/>
              <a:t>2.防呆機制(更佳的系統)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1903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線上媒體 1" title="Windows Form App final project restaurant system">
            <a:hlinkClick r:id="" action="ppaction://media"/>
            <a:extLst>
              <a:ext uri="{FF2B5EF4-FFF2-40B4-BE49-F238E27FC236}">
                <a16:creationId xmlns:a16="http://schemas.microsoft.com/office/drawing/2014/main" id="{C1CCDC0D-FD2D-4CF3-B4BE-F07B6787D9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1600" y="556200"/>
            <a:ext cx="7113600" cy="40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 txBox="1">
            <a:spLocks noGrp="1"/>
          </p:cNvSpPr>
          <p:nvPr>
            <p:ph type="ctrTitle"/>
          </p:nvPr>
        </p:nvSpPr>
        <p:spPr>
          <a:xfrm>
            <a:off x="715100" y="747450"/>
            <a:ext cx="36903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27" name="Google Shape;627;p46"/>
          <p:cNvGrpSpPr/>
          <p:nvPr/>
        </p:nvGrpSpPr>
        <p:grpSpPr>
          <a:xfrm>
            <a:off x="634388" y="622475"/>
            <a:ext cx="3851456" cy="121451"/>
            <a:chOff x="3903250" y="612250"/>
            <a:chExt cx="4525800" cy="121451"/>
          </a:xfrm>
        </p:grpSpPr>
        <p:cxnSp>
          <p:nvCxnSpPr>
            <p:cNvPr id="628" name="Google Shape;628;p4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9" name="Google Shape;629;p4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46"/>
          <p:cNvGrpSpPr/>
          <p:nvPr/>
        </p:nvGrpSpPr>
        <p:grpSpPr>
          <a:xfrm rot="10800000">
            <a:off x="634635" y="4399549"/>
            <a:ext cx="3851456" cy="121451"/>
            <a:chOff x="3903250" y="612250"/>
            <a:chExt cx="4525800" cy="121451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2" name="Google Shape;632;p4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l="-65" t="8534" r="27168" b="8125"/>
          <a:stretch/>
        </p:blipFill>
        <p:spPr>
          <a:xfrm rot="5400000">
            <a:off x="4666151" y="1095600"/>
            <a:ext cx="3889674" cy="29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 flipH="1">
            <a:off x="5571502" y="3662514"/>
            <a:ext cx="1109588" cy="91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3021" flipH="1">
            <a:off x="5446678" y="274939"/>
            <a:ext cx="3431097" cy="218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95213">
            <a:off x="6387675" y="2573675"/>
            <a:ext cx="1392996" cy="7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5673" flipH="1">
            <a:off x="4668420" y="1585542"/>
            <a:ext cx="1272787" cy="108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6958" y="2571751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1367" y="3651039"/>
            <a:ext cx="1764214" cy="116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63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3"/>
          </p:nvPr>
        </p:nvSpPr>
        <p:spPr>
          <a:xfrm>
            <a:off x="720000" y="2342125"/>
            <a:ext cx="29076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800" b="1"/>
              <a:t>觀察到訂餐的不便</a:t>
            </a:r>
          </a:p>
          <a:p>
            <a:pPr marL="0" indent="0" algn="ctr"/>
            <a:endParaRPr lang="zh-TW" altLang="en" sz="1800" b="1" dirty="0"/>
          </a:p>
          <a:p>
            <a:pPr marL="0" indent="0" algn="ctr"/>
            <a:r>
              <a:rPr lang="zh-TW" altLang="en" sz="1800" b="1"/>
              <a:t>統一化管理的需要</a:t>
            </a:r>
            <a:endParaRPr lang="zh-TW" altLang="en" sz="1800" b="1" dirty="0"/>
          </a:p>
          <a:p>
            <a:pPr marL="0" indent="0" algn="ctr"/>
            <a:endParaRPr lang="zh-TW" altLang="en" sz="1800" b="1" dirty="0"/>
          </a:p>
          <a:p>
            <a:pPr marL="0" indent="0" algn="ctr"/>
            <a:r>
              <a:rPr lang="zh-TW" altLang="en" sz="1800" b="1"/>
              <a:t>因應疫情時代</a:t>
            </a:r>
            <a:endParaRPr lang="zh-TW" altLang="en" sz="1800" b="1"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1"/>
          </p:nvPr>
        </p:nvSpPr>
        <p:spPr>
          <a:xfrm>
            <a:off x="720000" y="1893077"/>
            <a:ext cx="2907600" cy="4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lang="zh-TW" altLang="en-US"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2"/>
          </p:nvPr>
        </p:nvSpPr>
        <p:spPr>
          <a:xfrm>
            <a:off x="5516400" y="1893077"/>
            <a:ext cx="2907600" cy="4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lang="zh-TW" altLang="en-US"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4"/>
          </p:nvPr>
        </p:nvSpPr>
        <p:spPr>
          <a:xfrm>
            <a:off x="5516400" y="2342125"/>
            <a:ext cx="29076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zh-TW" altLang="en-US" sz="1800" b="1">
                <a:latin typeface="Segoe UI"/>
                <a:cs typeface="Segoe UI"/>
              </a:rPr>
              <a:t>餐廳管理的需求精進</a:t>
            </a:r>
            <a:endParaRPr lang="zh-TW" altLang="en-US" sz="1800">
              <a:latin typeface="Segoe UI"/>
              <a:cs typeface="Segoe UI"/>
            </a:endParaRPr>
          </a:p>
          <a:p>
            <a:pPr marL="0" indent="0" algn="ctr"/>
            <a:endParaRPr lang="en" altLang="zh-TW" sz="1800" dirty="0">
              <a:latin typeface="Segoe UI"/>
              <a:cs typeface="Segoe UI"/>
            </a:endParaRPr>
          </a:p>
          <a:p>
            <a:pPr marL="0" indent="0" algn="ctr"/>
            <a:r>
              <a:rPr lang="zh-TW" altLang="en-US" sz="1800" b="1">
                <a:latin typeface="Segoe UI"/>
                <a:cs typeface="Segoe UI"/>
              </a:rPr>
              <a:t>統一化系統管理</a:t>
            </a:r>
            <a:endParaRPr lang="zh-TW" altLang="en-US" sz="1800">
              <a:latin typeface="Segoe UI"/>
              <a:cs typeface="Segoe UI"/>
            </a:endParaRPr>
          </a:p>
          <a:p>
            <a:pPr marL="0" indent="0" algn="ctr"/>
            <a:endParaRPr lang="en" altLang="zh-TW" sz="1800" dirty="0">
              <a:latin typeface="Segoe UI"/>
              <a:cs typeface="Segoe 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>
                <a:latin typeface="Segoe UI"/>
                <a:cs typeface="Segoe UI"/>
              </a:rPr>
              <a:t>完善的前後台制度</a:t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l="12211" t="8535" r="13328" b="22351"/>
          <a:stretch/>
        </p:blipFill>
        <p:spPr>
          <a:xfrm rot="5400000">
            <a:off x="3459712" y="2323763"/>
            <a:ext cx="2224576" cy="1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l="-3902" t="-2543" r="-3902" b="-2543"/>
          <a:stretch/>
        </p:blipFill>
        <p:spPr>
          <a:xfrm>
            <a:off x="4489548" y="1690218"/>
            <a:ext cx="969447" cy="90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5">
            <a:alphaModFix/>
          </a:blip>
          <a:srcRect l="-6677" t="-4538" r="-6688" b="-4548"/>
          <a:stretch/>
        </p:blipFill>
        <p:spPr>
          <a:xfrm>
            <a:off x="4093400" y="3433352"/>
            <a:ext cx="130954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6">
            <a:alphaModFix/>
          </a:blip>
          <a:srcRect l="-3033" t="-9622" r="-3033" b="-9610"/>
          <a:stretch/>
        </p:blipFill>
        <p:spPr>
          <a:xfrm>
            <a:off x="3746875" y="2503839"/>
            <a:ext cx="1155197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4263698" y="2365963"/>
            <a:ext cx="4844312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tx1"/>
                </a:solidFill>
              </a:rPr>
              <a:t>FrameWork</a:t>
            </a:r>
          </a:p>
          <a:p>
            <a:endParaRPr lang="en" altLang="zh-TW" dirty="0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l="4727" t="25679" r="52763" b="22348"/>
          <a:stretch/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3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SYSTEM(</a:t>
            </a:r>
            <a:r>
              <a:rPr lang="zh-TW" altLang="en"/>
              <a:t>訂餐系統主頁</a:t>
            </a:r>
            <a:r>
              <a:rPr lang="en" dirty="0"/>
              <a:t>)</a:t>
            </a:r>
          </a:p>
        </p:txBody>
      </p:sp>
      <p:pic>
        <p:nvPicPr>
          <p:cNvPr id="14" name="圖片 14" descr="一張含有 資料表 的圖片&#10;&#10;自動產生的描述">
            <a:extLst>
              <a:ext uri="{FF2B5EF4-FFF2-40B4-BE49-F238E27FC236}">
                <a16:creationId xmlns:a16="http://schemas.microsoft.com/office/drawing/2014/main" id="{4081CA80-A9B1-B76D-D615-D886AE3D3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69860"/>
            <a:ext cx="7696200" cy="2991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CUSTOMER(</a:t>
            </a:r>
            <a:r>
              <a:rPr lang="zh-TW" altLang="en"/>
              <a:t>顧客資料</a:t>
            </a:r>
            <a:r>
              <a:rPr lang="en" dirty="0"/>
              <a:t>)</a:t>
            </a:r>
          </a:p>
        </p:txBody>
      </p:sp>
      <p:pic>
        <p:nvPicPr>
          <p:cNvPr id="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118D3F8-12DE-2540-DD03-2102F857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80422"/>
            <a:ext cx="7696200" cy="20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2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CUSTOMER_ACCOUNT(</a:t>
            </a:r>
            <a:r>
              <a:rPr lang="zh-TW" altLang="en"/>
              <a:t>顧客帳號</a:t>
            </a:r>
            <a:r>
              <a:rPr lang="en" dirty="0"/>
              <a:t>)</a:t>
            </a:r>
          </a:p>
        </p:txBody>
      </p:sp>
      <p:pic>
        <p:nvPicPr>
          <p:cNvPr id="3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14FF4A5A-6298-721F-8B6E-3D893DBC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975" y="1287463"/>
            <a:ext cx="3948112" cy="30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7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EMPLOYEE(</a:t>
            </a:r>
            <a:r>
              <a:rPr lang="zh-TW" altLang="en"/>
              <a:t>員工資料</a:t>
            </a:r>
            <a:r>
              <a:rPr lang="en" dirty="0"/>
              <a:t>)</a:t>
            </a:r>
          </a:p>
        </p:txBody>
      </p:sp>
      <p:pic>
        <p:nvPicPr>
          <p:cNvPr id="2" name="圖片 3" descr="一張含有 資料表 的圖片&#10;&#10;自動產生的描述">
            <a:extLst>
              <a:ext uri="{FF2B5EF4-FFF2-40B4-BE49-F238E27FC236}">
                <a16:creationId xmlns:a16="http://schemas.microsoft.com/office/drawing/2014/main" id="{17AF5F22-B321-531A-4218-1DDEC0F6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608880"/>
            <a:ext cx="7854950" cy="178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0772"/>
      </p:ext>
    </p:extLst>
  </p:cSld>
  <p:clrMapOvr>
    <a:masterClrMapping/>
  </p:clrMapOvr>
</p:sld>
</file>

<file path=ppt/theme/theme1.xml><?xml version="1.0" encoding="utf-8"?>
<a:theme xmlns:a="http://schemas.openxmlformats.org/drawingml/2006/main" name="Hot Pot Restaurant Social Media Strategy by Slidesgo">
  <a:themeElements>
    <a:clrScheme name="Simple Light">
      <a:dk1>
        <a:srgbClr val="191919"/>
      </a:dk1>
      <a:lt1>
        <a:srgbClr val="F0EADE"/>
      </a:lt1>
      <a:dk2>
        <a:srgbClr val="6B523F"/>
      </a:dk2>
      <a:lt2>
        <a:srgbClr val="9B250B"/>
      </a:lt2>
      <a:accent1>
        <a:srgbClr val="F09A1B"/>
      </a:accent1>
      <a:accent2>
        <a:srgbClr val="FB8D63"/>
      </a:accent2>
      <a:accent3>
        <a:srgbClr val="A8C03F"/>
      </a:accent3>
      <a:accent4>
        <a:srgbClr val="447F00"/>
      </a:accent4>
      <a:accent5>
        <a:srgbClr val="006115"/>
      </a:accent5>
      <a:accent6>
        <a:srgbClr val="7BA1FA"/>
      </a:accent6>
      <a:hlink>
        <a:srgbClr val="6B52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306</Words>
  <Application>Microsoft Office PowerPoint</Application>
  <PresentationFormat>如螢幕大小 (16:9)</PresentationFormat>
  <Paragraphs>89</Paragraphs>
  <Slides>38</Slides>
  <Notes>38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Segoe UI</vt:lpstr>
      <vt:lpstr>微軟正黑體</vt:lpstr>
      <vt:lpstr>Albert Sans</vt:lpstr>
      <vt:lpstr>Albert Sans Medium</vt:lpstr>
      <vt:lpstr>Arial</vt:lpstr>
      <vt:lpstr>Raleway</vt:lpstr>
      <vt:lpstr>Bebas Neue</vt:lpstr>
      <vt:lpstr>Miriam Libre</vt:lpstr>
      <vt:lpstr>Nunito Light</vt:lpstr>
      <vt:lpstr>Hot Pot Restaurant Social Media Strategy by Slidesgo</vt:lpstr>
      <vt:lpstr>訂餐與門市 管理系統  Restaurant system</vt:lpstr>
      <vt:lpstr>TABLE OF CONTENTS</vt:lpstr>
      <vt:lpstr>INTRODUCTION </vt:lpstr>
      <vt:lpstr>Introduction</vt:lpstr>
      <vt:lpstr>FrameWork </vt:lpstr>
      <vt:lpstr>SYSTEM(訂餐系統主頁)</vt:lpstr>
      <vt:lpstr>CUSTOMER(顧客資料)</vt:lpstr>
      <vt:lpstr>CUSTOMER_ACCOUNT(顧客帳號)</vt:lpstr>
      <vt:lpstr>EMPLOYEE(員工資料)</vt:lpstr>
      <vt:lpstr>EMPLOYEE_ACCOUNT(員工帳號)</vt:lpstr>
      <vt:lpstr>INDOOR(內用)</vt:lpstr>
      <vt:lpstr>OUTDOOR(外帶)</vt:lpstr>
      <vt:lpstr>MENU(餐點與銷售管理)</vt:lpstr>
      <vt:lpstr>PROMO(活動)</vt:lpstr>
      <vt:lpstr>STORE(門市)</vt:lpstr>
      <vt:lpstr>TABLES(桌位)</vt:lpstr>
      <vt:lpstr>APPLICATION </vt:lpstr>
      <vt:lpstr>員工帳號登入</vt:lpstr>
      <vt:lpstr>門市活動</vt:lpstr>
      <vt:lpstr>門市活動</vt:lpstr>
      <vt:lpstr>門市活動</vt:lpstr>
      <vt:lpstr>門市活動</vt:lpstr>
      <vt:lpstr>桌位動態</vt:lpstr>
      <vt:lpstr>員工管理</vt:lpstr>
      <vt:lpstr>員工管理</vt:lpstr>
      <vt:lpstr>員工管理</vt:lpstr>
      <vt:lpstr>員工管理</vt:lpstr>
      <vt:lpstr>餐點管理</vt:lpstr>
      <vt:lpstr>點餐系統</vt:lpstr>
      <vt:lpstr>訂位系統</vt:lpstr>
      <vt:lpstr>訂位系統</vt:lpstr>
      <vt:lpstr>訂位系統</vt:lpstr>
      <vt:lpstr>顧客資料管理</vt:lpstr>
      <vt:lpstr>銷售管理</vt:lpstr>
      <vt:lpstr>CONCLUSION </vt:lpstr>
      <vt:lpstr>CONCLUSION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Social Media Strategy</dc:title>
  <cp:lastModifiedBy>彧頎 林</cp:lastModifiedBy>
  <cp:revision>257</cp:revision>
  <dcterms:modified xsi:type="dcterms:W3CDTF">2023-06-11T15:16:48Z</dcterms:modified>
</cp:coreProperties>
</file>